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3482E-2AA3-4EA5-B967-E5A4A1AF7C2D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08F99-1C23-4C6D-96CA-DD76A4F4F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00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58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492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7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5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5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38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45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8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4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0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7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4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8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7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84F3E-2B9F-4B11-8C85-5EB6B747FD16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DE0C-EBA9-43D6-8DD6-C04E70CC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9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image" Target="../media/image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14.jpeg"/><Relationship Id="rId4" Type="http://schemas.openxmlformats.org/officeDocument/2006/relationships/image" Target="../media/image12.jpe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4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media1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tags" Target="../tags/tag15.xml"/><Relationship Id="rId6" Type="http://schemas.openxmlformats.org/officeDocument/2006/relationships/image" Target="../media/image27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9.png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tags" Target="../tags/tag17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29.png"/><Relationship Id="rId5" Type="http://schemas.openxmlformats.org/officeDocument/2006/relationships/image" Target="../media/image30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9.png"/><Relationship Id="rId5" Type="http://schemas.openxmlformats.org/officeDocument/2006/relationships/image" Target="../media/image31.jpe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8.png"/><Relationship Id="rId2" Type="http://schemas.microsoft.com/office/2007/relationships/media" Target="../media/media4.wav"/><Relationship Id="rId1" Type="http://schemas.openxmlformats.org/officeDocument/2006/relationships/tags" Target="../tags/tag22.xml"/><Relationship Id="rId6" Type="http://schemas.openxmlformats.org/officeDocument/2006/relationships/image" Target="../media/image32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29.png"/><Relationship Id="rId5" Type="http://schemas.openxmlformats.org/officeDocument/2006/relationships/image" Target="../media/image32.jpe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jpeg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1"/>
              </p:custDataLst>
            </p:nvPr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票、火车站、更、阴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6541771" cy="781685"/>
            <a:chOff x="745067" y="2855231"/>
            <a:chExt cx="6542624" cy="781685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361108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）动作的状态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要</a:t>
              </a: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……了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71084" y="3268616"/>
              <a:ext cx="4116607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都……了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6" name="组合 49"/>
          <p:cNvGrpSpPr/>
          <p:nvPr/>
        </p:nvGrpSpPr>
        <p:grpSpPr>
          <a:xfrm>
            <a:off x="745923" y="3816141"/>
            <a:ext cx="10690225" cy="554594"/>
            <a:chOff x="745067" y="4331548"/>
            <a:chExt cx="10691619" cy="554594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297465" y="4331548"/>
              <a:ext cx="813922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吧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和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吗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构成的疑问句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的句调，并能正确朗读。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02124"/>
            <a:ext cx="7276599" cy="783057"/>
            <a:chOff x="745067" y="5337286"/>
            <a:chExt cx="7277548" cy="783057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71106" y="5337286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22860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山字旁、大字旁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442462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）表达某件事情将要发生（要</a:t>
              </a: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……了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348349"/>
            <a:ext cx="4195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已经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的意思（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都……了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37123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3395980" y="238696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圆角矩形 44"/>
          <p:cNvSpPr/>
          <p:nvPr/>
        </p:nvSpPr>
        <p:spPr>
          <a:xfrm>
            <a:off x="989330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yīn</a:t>
            </a: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/>
            </a:r>
            <a:b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</a:b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bāng zhù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帮助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49215" y="2006862"/>
            <a:ext cx="1696927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huǒ chē zhàn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火车站</a:t>
            </a:r>
          </a:p>
        </p:txBody>
      </p:sp>
    </p:spTree>
    <p:extLst>
      <p:ext uri="{BB962C8B-B14F-4D97-AF65-F5344CB8AC3E}">
        <p14:creationId xmlns:p14="http://schemas.microsoft.com/office/powerpoint/2010/main" val="24638569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5595" y="18497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5532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圆角矩形 44"/>
          <p:cNvSpPr/>
          <p:nvPr/>
        </p:nvSpPr>
        <p:spPr>
          <a:xfrm>
            <a:off x="989330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yīn</a:t>
            </a: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/>
            </a:r>
            <a:b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</a:b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阴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49215" y="2006862"/>
            <a:ext cx="1696927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huǒ chē zhàn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火车站</a:t>
            </a:r>
          </a:p>
        </p:txBody>
      </p:sp>
    </p:spTree>
    <p:extLst>
      <p:ext uri="{BB962C8B-B14F-4D97-AF65-F5344CB8AC3E}">
        <p14:creationId xmlns:p14="http://schemas.microsoft.com/office/powerpoint/2010/main" val="35753791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9893300" y="180213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70" name="小钩"/>
          <p:cNvGrpSpPr/>
          <p:nvPr/>
        </p:nvGrpSpPr>
        <p:grpSpPr>
          <a:xfrm>
            <a:off x="11108690" y="23653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文本框 1"/>
          <p:cNvSpPr txBox="1"/>
          <p:nvPr/>
        </p:nvSpPr>
        <p:spPr>
          <a:xfrm>
            <a:off x="9849215" y="2006862"/>
            <a:ext cx="1696927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huǒ chē zhàn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火车站</a:t>
            </a:r>
          </a:p>
        </p:txBody>
      </p:sp>
    </p:spTree>
    <p:extLst>
      <p:ext uri="{BB962C8B-B14F-4D97-AF65-F5344CB8AC3E}">
        <p14:creationId xmlns:p14="http://schemas.microsoft.com/office/powerpoint/2010/main" val="11949761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zhangxt\Desktop\图片\ec11a6cd8bc8dc4440a56daf5118fb8.jpgec11a6cd8bc8dc4440a56daf5118fb8"/>
          <p:cNvPicPr>
            <a:picLocks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1550" y="1864995"/>
            <a:ext cx="288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日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26967" y="1142063"/>
            <a:ext cx="4629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rì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-27441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52295" y="2926080"/>
            <a:ext cx="1830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day,  date</a:t>
            </a:r>
          </a:p>
        </p:txBody>
      </p:sp>
    </p:spTree>
    <p:extLst>
      <p:ext uri="{BB962C8B-B14F-4D97-AF65-F5344CB8AC3E}">
        <p14:creationId xmlns:p14="http://schemas.microsoft.com/office/powerpoint/2010/main" val="2726008712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1171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45729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新年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250" y="1265555"/>
            <a:ext cx="2002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xīn nián</a:t>
            </a:r>
          </a:p>
        </p:txBody>
      </p:sp>
      <p:pic>
        <p:nvPicPr>
          <p:cNvPr id="7" name="图片 6" descr="C:\Users\zhangxt\Desktop\图片\f4211b3c86953191120f874ed8f89d9.jpgf4211b3c86953191120f874ed8f89d9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106035" y="1811020"/>
            <a:ext cx="2880000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73272" y="3132788"/>
            <a:ext cx="1664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n. New Year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57342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50641" y="1537652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04695" y="1811020"/>
            <a:ext cx="2278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80260" y="1265555"/>
            <a:ext cx="1231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piào</a:t>
            </a:r>
          </a:p>
        </p:txBody>
      </p:sp>
      <p:pic>
        <p:nvPicPr>
          <p:cNvPr id="7" name="图片 6" descr="C:\Users\zhangxt\Desktop\图片\805354d8013deb63a1f0514abe5cf5e.jpg805354d8013deb63a1f0514abe5cf5e"/>
          <p:cNvPicPr/>
          <p:nvPr/>
        </p:nvPicPr>
        <p:blipFill>
          <a:blip r:embed="rId5"/>
          <a:srcRect t="20375" r="16679"/>
          <a:stretch>
            <a:fillRect/>
          </a:stretch>
        </p:blipFill>
        <p:spPr>
          <a:xfrm>
            <a:off x="4992370" y="1910715"/>
            <a:ext cx="2880000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20262" y="3039443"/>
            <a:ext cx="11525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n. ticket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35757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1171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31985" y="1537652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31315" y="1791970"/>
            <a:ext cx="28155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火车站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14195" y="1276985"/>
            <a:ext cx="2632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huǒ chē zhàn</a:t>
            </a:r>
          </a:p>
        </p:txBody>
      </p:sp>
      <p:pic>
        <p:nvPicPr>
          <p:cNvPr id="7" name="图片 6" descr="C:\Users\zhangxt\Desktop\图片\9b728fa1803a77cea22a26c725a52ca.jpg9b728fa1803a77cea22a26c725a52ca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958080" y="1910715"/>
            <a:ext cx="2880000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20262" y="3039443"/>
            <a:ext cx="22231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n. railway station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0802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33994" y="1542415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22755" y="1798955"/>
            <a:ext cx="28155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大家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20265" y="1265555"/>
            <a:ext cx="1560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dà jiā</a:t>
            </a:r>
          </a:p>
        </p:txBody>
      </p:sp>
      <p:pic>
        <p:nvPicPr>
          <p:cNvPr id="7" name="图片 6" descr="C:\Users\zhangxt\Desktop\图片\e3c28a9e0e1b073c307fac6804d2fe8.jpge3c28a9e0e1b073c307fac6804d2fe8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906010" y="1798955"/>
            <a:ext cx="2880000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16097" y="3029918"/>
            <a:ext cx="26295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pron. all, everybody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286291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61113" y="1072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34885" y="1542415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22755" y="1798955"/>
            <a:ext cx="28155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妹妹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994535" y="1265555"/>
            <a:ext cx="2164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mèi mei</a:t>
            </a:r>
          </a:p>
        </p:txBody>
      </p:sp>
      <p:pic>
        <p:nvPicPr>
          <p:cNvPr id="7" name="图片 6" descr="C:\Users\zhangxt\Desktop\图片\f5755d5439e31c2a4b2b0753d14834f.jpgf5755d5439e31c2a4b2b0753d14834f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131435" y="1910715"/>
            <a:ext cx="2880000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16097" y="3029918"/>
            <a:ext cx="21342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n. younger sister</a:t>
            </a:r>
          </a:p>
        </p:txBody>
      </p:sp>
    </p:spTree>
    <p:extLst>
      <p:ext uri="{BB962C8B-B14F-4D97-AF65-F5344CB8AC3E}">
        <p14:creationId xmlns:p14="http://schemas.microsoft.com/office/powerpoint/2010/main" val="3620777343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13" y="1171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67862" y="1542415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20265" y="1798955"/>
            <a:ext cx="13303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44420" y="1265555"/>
            <a:ext cx="1014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yīn</a:t>
            </a:r>
          </a:p>
        </p:txBody>
      </p:sp>
      <p:pic>
        <p:nvPicPr>
          <p:cNvPr id="7" name="图片 6" descr="C:\Users\zhangxt\Desktop\图片\eea4b38e60e4ef506257cf204f42dcd.jpgeea4b38e60e4ef506257cf204f42dcd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15865" y="1910715"/>
            <a:ext cx="2880000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16097" y="3029918"/>
            <a:ext cx="27666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adj. overcast, cloudy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499162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15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607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日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rì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大家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dà jiā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票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piào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86020" y="12763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新年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 nián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火车站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>
                <a:sym typeface="+mn-ea"/>
              </a:rPr>
              <a:t>huǒ chē zhàn</a:t>
            </a:r>
            <a:endParaRPr lang="zh-CN" alt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3418907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7386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更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92885" y="2463800"/>
            <a:ext cx="26396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 gèng</a:t>
            </a:r>
            <a:r>
              <a:rPr lang="zh-CN" altLang="en-US" sz="2800">
                <a:sym typeface="+mn-ea"/>
              </a:rPr>
              <a:t> </a:t>
            </a: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7653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阴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25012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yīn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6020" y="172783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妹妹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24638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mèi m</a:t>
            </a:r>
            <a:r>
              <a:rPr lang="en-US" altLang="zh-CN" sz="3200">
                <a:sym typeface="+mn-ea"/>
              </a:rPr>
              <a:t>e</a:t>
            </a:r>
            <a:r>
              <a:rPr lang="zh-CN" altLang="en-US" sz="3200">
                <a:sym typeface="+mn-ea"/>
              </a:rPr>
              <a:t>i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1040363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3192" y="2491"/>
              <a:ext cx="3492" cy="1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票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火车票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飞机票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一张票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买票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你能帮我买一张票吗？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你买票了吗？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5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火车站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去火车站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来火车站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到火车站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837565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明天下午王老师去火车站做什么？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837628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明天就去火车站买票。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28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32214" y="1068705"/>
            <a:ext cx="2810372" cy="2725420"/>
            <a:chOff x="2260" y="705"/>
            <a:chExt cx="5367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2260" y="2394"/>
              <a:ext cx="5367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更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更好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更快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更便宜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这次考试他比我考得更好。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希望我们的公司明年更好。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7763" y="4061460"/>
            <a:ext cx="2114701" cy="2759075"/>
            <a:chOff x="3266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66" y="1819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阴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阴天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今天是个阴天。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天阴了，我要回去了。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77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666 -0.005 L 0.701875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快要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快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就要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谓语（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宾语）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7433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动作的状态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要……了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3809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要……了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Indicating the State of an Action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我们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就要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回国</a:t>
                      </a:r>
                      <a:r>
                        <a:rPr lang="zh-CN" altLang="en-US" sz="3200" b="1" kern="12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lang="zh-CN" altLang="en-US" sz="3200" b="1" dirty="0"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妈妈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快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做好饭</a:t>
                      </a:r>
                      <a:r>
                        <a:rPr lang="zh-CN" altLang="en-US" sz="3200" b="1" kern="12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这部电影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快要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放完</a:t>
                      </a:r>
                      <a:r>
                        <a:rPr lang="zh-CN" altLang="en-US" sz="3200" b="1" kern="12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02699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225 -0.00472222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2040890"/>
            <a:ext cx="5161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七点五十了，同学们要做什么？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56380" y="4514215"/>
            <a:ext cx="551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晚上十一点多了，大卫要做什么？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8622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74465" y="272732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同学们</a:t>
            </a:r>
            <a:r>
              <a:rPr lang="zh-CN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上课</a:t>
            </a:r>
            <a:r>
              <a:rPr lang="zh-CN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6380" y="514921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快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睡觉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4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bldLvl="0" animBg="1"/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9304655" cy="1616710"/>
            <a:chOff x="-241879" y="521722"/>
            <a:chExt cx="930465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X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ià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yuè jiě ji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jiù yào jié hūn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下个月姐姐就要结婚了。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239" y="3258035"/>
            <a:ext cx="9304655" cy="1616710"/>
            <a:chOff x="-241879" y="521722"/>
            <a:chExt cx="930465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T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iān yīn le ， kuài yào xià yǔ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天阴了，快要下雨了。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39" y="4957295"/>
            <a:ext cx="9304655" cy="1616710"/>
            <a:chOff x="-241879" y="521722"/>
            <a:chExt cx="9304655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W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ǒ m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kuài yào kǎo shì le </a:t>
              </a:r>
              <a:r>
                <a:rPr lang="zh-CN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我们快要考试了。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07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表示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已经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的意思，通常含有强调或不满的语气，句末常常用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都……了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514350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Structure“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都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……了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lang="zh-CN" altLang="en-US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都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十二点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，商店都关门了。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都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八点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，快起床。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弟弟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都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3岁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，可以自己吃饭了。  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60748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8958 0.00185185 L 0.820729 1.94267e-09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8622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56380" y="2261235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都</a:t>
            </a:r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四月了，天气热</a:t>
            </a:r>
            <a:r>
              <a:rPr lang="zh-CN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6380" y="4888230"/>
            <a:ext cx="4450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都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下课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，我们去吃饭吧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90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9304655" cy="1616710"/>
            <a:chOff x="-241879" y="521722"/>
            <a:chExt cx="930465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D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ōu shí èr diǎn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wǒ xiǎng chī fàn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都十二点了，我想吃饭了。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239" y="3258035"/>
            <a:ext cx="9304655" cy="1616710"/>
            <a:chOff x="-241879" y="521722"/>
            <a:chExt cx="930465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dōu mǎi zhè me duō dōng x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bié mǎi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你都买这么多东西了，别买了。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39" y="4957295"/>
            <a:ext cx="9304655" cy="1616710"/>
            <a:chOff x="-241879" y="521722"/>
            <a:chExt cx="9304655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T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ā dōu sān shí suì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zěn me há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bù zhǎo gōng zuò </a:t>
              </a:r>
              <a:r>
                <a:rPr lang="en-US" altLang="zh-CN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?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他都三十岁了，怎么还不找工作？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710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60191" y="2594122"/>
              <a:ext cx="1250296" cy="1478998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</a:t>
              </a:r>
              <a:r>
                <a:rPr kumimoji="0" lang="en-US" altLang="zh-CN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dì</a:t>
              </a: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shí wǔ 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kè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en-US" altLang="zh-CN" sz="24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Xīn</a:t>
              </a: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nián jiù yào dào le</a:t>
              </a:r>
              <a:b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</a:b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第十五</a:t>
              </a: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课</a:t>
              </a:r>
              <a:r>
                <a:rPr kumimoji="0" lang="en-US" altLang="zh-CN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新年就要到了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</a:t>
              </a:r>
              <a:r>
                <a:rPr kumimoji="0" lang="en-US" altLang="zh-CN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Lesson 15    </a:t>
              </a:r>
              <a:r>
                <a:rPr kumimoji="0" lang="en-US" altLang="zh-CN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The 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New Year is coming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835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zhangxt\Desktop\图片\7f4730bb1a027583a4f42f973c1fe34.jpg7f4730bb1a027583a4f42f973c1fe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86188" y="3522980"/>
            <a:ext cx="4447540" cy="282765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今天是几月几号？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新年是什么时候？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男的新年的时候准备做什么？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男的想什么时候去买票？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33445" y="12890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：在朋友家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33020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a friend’s home</a:t>
            </a:r>
          </a:p>
        </p:txBody>
      </p:sp>
      <p:pic>
        <p:nvPicPr>
          <p:cNvPr id="2" name="1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4045" y="3526155"/>
            <a:ext cx="1073785" cy="1053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785918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13872" y="1176972"/>
            <a:ext cx="747204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A：今天是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12月20日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，新年就要到了。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B：新年你准备做什么？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A：我想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去北京旅游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，北京很不错，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en-US" altLang="zh-CN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我去过一次。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B：你买票了吗?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：还没有呢，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明天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就去火车站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买票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en-US" altLang="zh-CN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5060" y="1194435"/>
            <a:ext cx="7254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’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èr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yuè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èr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rì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xīn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nián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jiù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37125" y="2046676"/>
            <a:ext cx="7782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nián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zhǔn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bèi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zuò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shén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37125" y="2857710"/>
            <a:ext cx="6697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lǚ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yóu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cuò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37125" y="3808095"/>
            <a:ext cx="5046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yí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cì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：在朋友家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3020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a friend’s home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C:\Users\zhangxt\Desktop\图片\7f4730bb1a027583a4f42f973c1fe34.jpg7f4730bb1a027583a4f42f973c1fe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083" y="2348230"/>
            <a:ext cx="3575685" cy="227330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文本框 6"/>
          <p:cNvSpPr txBox="1"/>
          <p:nvPr/>
        </p:nvSpPr>
        <p:spPr>
          <a:xfrm>
            <a:off x="4937125" y="4660900"/>
            <a:ext cx="5046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mǎi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piào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ma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37125" y="5568950"/>
            <a:ext cx="7254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méi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míng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jiù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chē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mǎi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piào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71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：在公司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7254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company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2368" y="385185"/>
            <a:ext cx="7906385" cy="2512695"/>
            <a:chOff x="-1496878" y="303082"/>
            <a:chExt cx="790638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878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现在可能是几月？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男的为什么要感谢大家？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女的希望什么？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!!1"/>
          <p:cNvSpPr/>
          <p:nvPr/>
        </p:nvSpPr>
        <p:spPr>
          <a:xfrm>
            <a:off x="3881755" y="3021330"/>
            <a:ext cx="3927475" cy="308102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5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09230" y="2972435"/>
            <a:ext cx="1083945" cy="11944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740174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65625" y="2552065"/>
            <a:ext cx="758952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A：时间过得真快，新的一年快要到了！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B：是啊，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谢谢大家这一年对我的帮助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！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C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希望我们的公司明年更好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！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6175" y="2594610"/>
            <a:ext cx="7427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guò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zhēn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kuài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nián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kuài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!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56175" y="3424873"/>
            <a:ext cx="8483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a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xiè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jiā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nián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bāng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zhù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!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56175" y="4258442"/>
            <a:ext cx="714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wàng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de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gōng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míng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nián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gèng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hǎo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!</a:t>
            </a:r>
          </a:p>
        </p:txBody>
      </p:sp>
      <p:pic>
        <p:nvPicPr>
          <p:cNvPr id="9" name="图片 8" descr="C:\Users\zhangxt\Desktop\图片\c8f97e5fcde0a319d78e05337b3ecdf.jpgc8f97e5fcde0a319d78e05337b3ec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" y="2792413"/>
            <a:ext cx="3158490" cy="208915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：在公司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7254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company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00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93185" y="73596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：在车站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7254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the station</a:t>
            </a:r>
          </a:p>
        </p:txBody>
      </p:sp>
      <p:pic>
        <p:nvPicPr>
          <p:cNvPr id="7" name="图片 6" descr="C:\Users\zhangxt\Desktop\图片\19bb4254812218370412f9d3baf1a9c.jpg19bb4254812218370412f9d3baf1a9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402455" y="3429635"/>
            <a:ext cx="3590925" cy="262636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892108" y="196590"/>
            <a:ext cx="7956550" cy="3131185"/>
            <a:chOff x="-1547043" y="303082"/>
            <a:chExt cx="7956550" cy="3131185"/>
          </a:xfrm>
        </p:grpSpPr>
        <p:sp>
          <p:nvSpPr>
            <p:cNvPr id="73" name="文本框 72"/>
            <p:cNvSpPr txBox="1"/>
            <p:nvPr/>
          </p:nvSpPr>
          <p:spPr>
            <a:xfrm>
              <a:off x="-1547043" y="168103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他们在等谁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现在几点了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他们已经等了多长时间了？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妹妹来了没有？</a:t>
              </a:r>
              <a:endPara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pic>
        <p:nvPicPr>
          <p:cNvPr id="3" name="15-3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3380" y="3429635"/>
            <a:ext cx="1224915" cy="1276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339522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1695" y="1723390"/>
            <a:ext cx="68199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妹妹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怎么还没来？都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八点四十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了！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B：我们再等她几分钟吧。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A：都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等她半个小时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了！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：她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来了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，我听见她说话了</a:t>
            </a:r>
            <a:r>
              <a:rPr 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76215" y="1819910"/>
            <a:ext cx="67221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mèi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méi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lái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lang="en-US" alt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ōu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！</a:t>
            </a:r>
          </a:p>
        </p:txBody>
      </p:sp>
      <p:pic>
        <p:nvPicPr>
          <p:cNvPr id="15" name="图片 14" descr="C:\Users\zhangxt\Desktop\图片\19bb4254812218370412f9d3baf1a9c.jpg19bb4254812218370412f9d3baf1a9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3948" y="2388553"/>
            <a:ext cx="2846070" cy="208153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：在车站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27254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the station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76215" y="2625725"/>
            <a:ext cx="704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m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zài děng tā j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fēn zhōng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76215" y="35039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ōu děng tā bàn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xiǎo shí le</a:t>
            </a:r>
            <a:r>
              <a:rPr 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76215" y="43459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lái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tīng jiàn tā shuō huà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endParaRPr lang="zh-CN" altLang="en-US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58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7598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：在咖啡店门口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649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Outside a coffee house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8345805" cy="2512695"/>
            <a:chOff x="-1496243" y="303082"/>
            <a:chExt cx="834580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天气怎么样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男的怎么回家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男的和女的一起回家吗？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21422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08755" y="33337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 descr="C:\Users\zhangxt\Desktop\图片\ee1aa50d062e55a186cb73345f7738c.jpgee1aa50d062e55a186cb73345f7738c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90695" y="2972435"/>
            <a:ext cx="3612515" cy="3015615"/>
          </a:xfrm>
          <a:prstGeom prst="rect">
            <a:avLst/>
          </a:prstGeom>
        </p:spPr>
      </p:pic>
      <p:pic>
        <p:nvPicPr>
          <p:cNvPr id="3" name="15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03210" y="2972435"/>
            <a:ext cx="1062355" cy="1165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084054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2765" y="1745615"/>
            <a:ext cx="783653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天阴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了，我要回去了。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：好的，快要下雨了，你路上慢点儿。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A：没关系，我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坐公共汽车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B：好的，再见。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3945" y="1784301"/>
            <a:ext cx="7556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93945" y="2647315"/>
            <a:ext cx="729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kuài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shàng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diǎnr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93945" y="43643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jiàn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</a:p>
        </p:txBody>
      </p:sp>
      <p:pic>
        <p:nvPicPr>
          <p:cNvPr id="2" name="图片 1" descr="C:\Users\zhangxt\Desktop\图片\ee1aa50d062e55a186cb73345f7738c.jpgee1aa50d062e55a186cb73345f7738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0450" y="2435860"/>
            <a:ext cx="2822575" cy="23564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37598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：在咖啡店门口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649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Outside a coffee house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93945" y="3493548"/>
            <a:ext cx="4458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zuò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gōng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gòng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chē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800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6" grpId="0"/>
      <p:bldP spid="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55454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汉字偏旁“山字旁”和“大字旁”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792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山字旁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”and“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大字旁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283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山字旁，一般与山的名称、种类、形状及岛屿有关系。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山字旁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”is usually related to the various names, types and forms of mountains or to islands.</a:t>
                      </a:r>
                      <a:endParaRPr lang="zh-CN" altLang="en-US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大字旁，一般与人有关系。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大字旁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” is usually related to people.</a:t>
                      </a:r>
                      <a:endParaRPr lang="zh-CN" altLang="en-US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340" y="3225800"/>
            <a:ext cx="2295525" cy="1076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340" y="4941570"/>
            <a:ext cx="2295525" cy="10337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72160" y="3286760"/>
            <a:ext cx="660400" cy="9544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54" h="1111">
                <a:moveTo>
                  <a:pt x="288" y="0"/>
                </a:moveTo>
                <a:cubicBezTo>
                  <a:pt x="314" y="0"/>
                  <a:pt x="354" y="15"/>
                  <a:pt x="407" y="44"/>
                </a:cubicBezTo>
                <a:cubicBezTo>
                  <a:pt x="460" y="73"/>
                  <a:pt x="487" y="98"/>
                  <a:pt x="487" y="120"/>
                </a:cubicBezTo>
                <a:cubicBezTo>
                  <a:pt x="487" y="141"/>
                  <a:pt x="481" y="167"/>
                  <a:pt x="470" y="196"/>
                </a:cubicBezTo>
                <a:cubicBezTo>
                  <a:pt x="452" y="244"/>
                  <a:pt x="440" y="450"/>
                  <a:pt x="432" y="817"/>
                </a:cubicBezTo>
                <a:lnTo>
                  <a:pt x="568" y="762"/>
                </a:lnTo>
                <a:cubicBezTo>
                  <a:pt x="579" y="657"/>
                  <a:pt x="585" y="588"/>
                  <a:pt x="585" y="557"/>
                </a:cubicBezTo>
                <a:cubicBezTo>
                  <a:pt x="585" y="525"/>
                  <a:pt x="582" y="503"/>
                  <a:pt x="577" y="490"/>
                </a:cubicBezTo>
                <a:cubicBezTo>
                  <a:pt x="571" y="478"/>
                  <a:pt x="568" y="462"/>
                  <a:pt x="568" y="443"/>
                </a:cubicBezTo>
                <a:cubicBezTo>
                  <a:pt x="568" y="424"/>
                  <a:pt x="580" y="414"/>
                  <a:pt x="603" y="414"/>
                </a:cubicBezTo>
                <a:cubicBezTo>
                  <a:pt x="626" y="414"/>
                  <a:pt x="657" y="429"/>
                  <a:pt x="696" y="460"/>
                </a:cubicBezTo>
                <a:cubicBezTo>
                  <a:pt x="735" y="490"/>
                  <a:pt x="754" y="515"/>
                  <a:pt x="754" y="534"/>
                </a:cubicBezTo>
                <a:cubicBezTo>
                  <a:pt x="754" y="553"/>
                  <a:pt x="749" y="575"/>
                  <a:pt x="737" y="601"/>
                </a:cubicBezTo>
                <a:cubicBezTo>
                  <a:pt x="723" y="633"/>
                  <a:pt x="708" y="708"/>
                  <a:pt x="693" y="825"/>
                </a:cubicBezTo>
                <a:cubicBezTo>
                  <a:pt x="688" y="871"/>
                  <a:pt x="676" y="913"/>
                  <a:pt x="658" y="951"/>
                </a:cubicBezTo>
                <a:cubicBezTo>
                  <a:pt x="639" y="988"/>
                  <a:pt x="618" y="1007"/>
                  <a:pt x="593" y="1007"/>
                </a:cubicBezTo>
                <a:cubicBezTo>
                  <a:pt x="568" y="1007"/>
                  <a:pt x="555" y="987"/>
                  <a:pt x="555" y="947"/>
                </a:cubicBezTo>
                <a:cubicBezTo>
                  <a:pt x="555" y="907"/>
                  <a:pt x="557" y="876"/>
                  <a:pt x="561" y="855"/>
                </a:cubicBezTo>
                <a:cubicBezTo>
                  <a:pt x="426" y="911"/>
                  <a:pt x="333" y="953"/>
                  <a:pt x="281" y="980"/>
                </a:cubicBezTo>
                <a:cubicBezTo>
                  <a:pt x="230" y="1007"/>
                  <a:pt x="185" y="1038"/>
                  <a:pt x="146" y="1072"/>
                </a:cubicBezTo>
                <a:cubicBezTo>
                  <a:pt x="124" y="1098"/>
                  <a:pt x="105" y="1111"/>
                  <a:pt x="90" y="1111"/>
                </a:cubicBezTo>
                <a:cubicBezTo>
                  <a:pt x="75" y="1111"/>
                  <a:pt x="56" y="1095"/>
                  <a:pt x="34" y="1063"/>
                </a:cubicBezTo>
                <a:cubicBezTo>
                  <a:pt x="11" y="1031"/>
                  <a:pt x="0" y="1005"/>
                  <a:pt x="0" y="984"/>
                </a:cubicBezTo>
                <a:cubicBezTo>
                  <a:pt x="0" y="963"/>
                  <a:pt x="8" y="943"/>
                  <a:pt x="25" y="926"/>
                </a:cubicBezTo>
                <a:cubicBezTo>
                  <a:pt x="42" y="909"/>
                  <a:pt x="54" y="885"/>
                  <a:pt x="61" y="857"/>
                </a:cubicBezTo>
                <a:cubicBezTo>
                  <a:pt x="68" y="828"/>
                  <a:pt x="72" y="797"/>
                  <a:pt x="72" y="762"/>
                </a:cubicBezTo>
                <a:cubicBezTo>
                  <a:pt x="72" y="700"/>
                  <a:pt x="59" y="652"/>
                  <a:pt x="35" y="617"/>
                </a:cubicBezTo>
                <a:cubicBezTo>
                  <a:pt x="22" y="598"/>
                  <a:pt x="15" y="578"/>
                  <a:pt x="15" y="559"/>
                </a:cubicBezTo>
                <a:cubicBezTo>
                  <a:pt x="15" y="540"/>
                  <a:pt x="26" y="531"/>
                  <a:pt x="49" y="531"/>
                </a:cubicBezTo>
                <a:cubicBezTo>
                  <a:pt x="71" y="531"/>
                  <a:pt x="97" y="540"/>
                  <a:pt x="126" y="557"/>
                </a:cubicBezTo>
                <a:cubicBezTo>
                  <a:pt x="155" y="575"/>
                  <a:pt x="173" y="591"/>
                  <a:pt x="181" y="605"/>
                </a:cubicBezTo>
                <a:cubicBezTo>
                  <a:pt x="189" y="619"/>
                  <a:pt x="193" y="646"/>
                  <a:pt x="193" y="686"/>
                </a:cubicBezTo>
                <a:cubicBezTo>
                  <a:pt x="193" y="725"/>
                  <a:pt x="189" y="795"/>
                  <a:pt x="180" y="896"/>
                </a:cubicBezTo>
                <a:lnTo>
                  <a:pt x="307" y="848"/>
                </a:lnTo>
                <a:cubicBezTo>
                  <a:pt x="309" y="738"/>
                  <a:pt x="311" y="638"/>
                  <a:pt x="311" y="548"/>
                </a:cubicBezTo>
                <a:cubicBezTo>
                  <a:pt x="311" y="295"/>
                  <a:pt x="300" y="153"/>
                  <a:pt x="279" y="121"/>
                </a:cubicBezTo>
                <a:cubicBezTo>
                  <a:pt x="259" y="90"/>
                  <a:pt x="248" y="62"/>
                  <a:pt x="248" y="37"/>
                </a:cubicBezTo>
                <a:cubicBezTo>
                  <a:pt x="248" y="12"/>
                  <a:pt x="262" y="0"/>
                  <a:pt x="28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4683" y="5202555"/>
            <a:ext cx="1071652" cy="77289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88" h="1217">
                <a:moveTo>
                  <a:pt x="729" y="0"/>
                </a:moveTo>
                <a:lnTo>
                  <a:pt x="835" y="0"/>
                </a:lnTo>
                <a:lnTo>
                  <a:pt x="853" y="0"/>
                </a:lnTo>
                <a:lnTo>
                  <a:pt x="838" y="3"/>
                </a:lnTo>
                <a:cubicBezTo>
                  <a:pt x="815" y="6"/>
                  <a:pt x="792" y="10"/>
                  <a:pt x="767" y="14"/>
                </a:cubicBezTo>
                <a:cubicBezTo>
                  <a:pt x="769" y="52"/>
                  <a:pt x="769" y="102"/>
                  <a:pt x="769" y="162"/>
                </a:cubicBezTo>
                <a:cubicBezTo>
                  <a:pt x="769" y="222"/>
                  <a:pt x="766" y="277"/>
                  <a:pt x="760" y="325"/>
                </a:cubicBezTo>
                <a:cubicBezTo>
                  <a:pt x="878" y="300"/>
                  <a:pt x="969" y="279"/>
                  <a:pt x="1033" y="260"/>
                </a:cubicBezTo>
                <a:cubicBezTo>
                  <a:pt x="1069" y="249"/>
                  <a:pt x="1106" y="244"/>
                  <a:pt x="1145" y="244"/>
                </a:cubicBezTo>
                <a:cubicBezTo>
                  <a:pt x="1183" y="244"/>
                  <a:pt x="1223" y="251"/>
                  <a:pt x="1265" y="267"/>
                </a:cubicBezTo>
                <a:cubicBezTo>
                  <a:pt x="1307" y="282"/>
                  <a:pt x="1328" y="301"/>
                  <a:pt x="1328" y="323"/>
                </a:cubicBezTo>
                <a:cubicBezTo>
                  <a:pt x="1328" y="361"/>
                  <a:pt x="1266" y="384"/>
                  <a:pt x="1143" y="392"/>
                </a:cubicBezTo>
                <a:cubicBezTo>
                  <a:pt x="1019" y="400"/>
                  <a:pt x="888" y="415"/>
                  <a:pt x="750" y="438"/>
                </a:cubicBezTo>
                <a:lnTo>
                  <a:pt x="739" y="494"/>
                </a:lnTo>
                <a:cubicBezTo>
                  <a:pt x="905" y="712"/>
                  <a:pt x="1046" y="860"/>
                  <a:pt x="1162" y="938"/>
                </a:cubicBezTo>
                <a:cubicBezTo>
                  <a:pt x="1278" y="1016"/>
                  <a:pt x="1437" y="1076"/>
                  <a:pt x="1639" y="1119"/>
                </a:cubicBezTo>
                <a:cubicBezTo>
                  <a:pt x="1672" y="1125"/>
                  <a:pt x="1688" y="1140"/>
                  <a:pt x="1688" y="1162"/>
                </a:cubicBezTo>
                <a:cubicBezTo>
                  <a:pt x="1688" y="1178"/>
                  <a:pt x="1681" y="1188"/>
                  <a:pt x="1667" y="1193"/>
                </a:cubicBezTo>
                <a:cubicBezTo>
                  <a:pt x="1653" y="1197"/>
                  <a:pt x="1606" y="1203"/>
                  <a:pt x="1526" y="1209"/>
                </a:cubicBezTo>
                <a:cubicBezTo>
                  <a:pt x="1446" y="1214"/>
                  <a:pt x="1381" y="1217"/>
                  <a:pt x="1333" y="1217"/>
                </a:cubicBezTo>
                <a:cubicBezTo>
                  <a:pt x="1284" y="1217"/>
                  <a:pt x="1245" y="1214"/>
                  <a:pt x="1214" y="1207"/>
                </a:cubicBezTo>
                <a:cubicBezTo>
                  <a:pt x="1183" y="1200"/>
                  <a:pt x="1156" y="1188"/>
                  <a:pt x="1131" y="1169"/>
                </a:cubicBezTo>
                <a:cubicBezTo>
                  <a:pt x="1107" y="1150"/>
                  <a:pt x="1048" y="1079"/>
                  <a:pt x="956" y="956"/>
                </a:cubicBezTo>
                <a:cubicBezTo>
                  <a:pt x="863" y="833"/>
                  <a:pt x="781" y="708"/>
                  <a:pt x="711" y="581"/>
                </a:cubicBezTo>
                <a:cubicBezTo>
                  <a:pt x="696" y="662"/>
                  <a:pt x="669" y="737"/>
                  <a:pt x="629" y="806"/>
                </a:cubicBezTo>
                <a:cubicBezTo>
                  <a:pt x="589" y="875"/>
                  <a:pt x="539" y="934"/>
                  <a:pt x="478" y="982"/>
                </a:cubicBezTo>
                <a:cubicBezTo>
                  <a:pt x="417" y="1031"/>
                  <a:pt x="342" y="1071"/>
                  <a:pt x="254" y="1101"/>
                </a:cubicBezTo>
                <a:cubicBezTo>
                  <a:pt x="165" y="1132"/>
                  <a:pt x="94" y="1148"/>
                  <a:pt x="42" y="1148"/>
                </a:cubicBezTo>
                <a:cubicBezTo>
                  <a:pt x="14" y="1148"/>
                  <a:pt x="0" y="1138"/>
                  <a:pt x="0" y="1120"/>
                </a:cubicBezTo>
                <a:cubicBezTo>
                  <a:pt x="0" y="1102"/>
                  <a:pt x="12" y="1089"/>
                  <a:pt x="36" y="1082"/>
                </a:cubicBezTo>
                <a:cubicBezTo>
                  <a:pt x="369" y="959"/>
                  <a:pt x="558" y="752"/>
                  <a:pt x="600" y="459"/>
                </a:cubicBezTo>
                <a:lnTo>
                  <a:pt x="446" y="495"/>
                </a:lnTo>
                <a:cubicBezTo>
                  <a:pt x="408" y="505"/>
                  <a:pt x="372" y="510"/>
                  <a:pt x="337" y="510"/>
                </a:cubicBezTo>
                <a:cubicBezTo>
                  <a:pt x="303" y="510"/>
                  <a:pt x="266" y="500"/>
                  <a:pt x="227" y="482"/>
                </a:cubicBezTo>
                <a:cubicBezTo>
                  <a:pt x="189" y="463"/>
                  <a:pt x="169" y="444"/>
                  <a:pt x="169" y="424"/>
                </a:cubicBezTo>
                <a:cubicBezTo>
                  <a:pt x="169" y="404"/>
                  <a:pt x="198" y="394"/>
                  <a:pt x="256" y="394"/>
                </a:cubicBezTo>
                <a:cubicBezTo>
                  <a:pt x="314" y="394"/>
                  <a:pt x="432" y="379"/>
                  <a:pt x="609" y="348"/>
                </a:cubicBezTo>
                <a:cubicBezTo>
                  <a:pt x="613" y="300"/>
                  <a:pt x="615" y="246"/>
                  <a:pt x="615" y="186"/>
                </a:cubicBezTo>
                <a:cubicBezTo>
                  <a:pt x="615" y="126"/>
                  <a:pt x="614" y="75"/>
                  <a:pt x="610" y="33"/>
                </a:cubicBezTo>
                <a:cubicBezTo>
                  <a:pt x="601" y="35"/>
                  <a:pt x="592" y="36"/>
                  <a:pt x="581" y="37"/>
                </a:cubicBezTo>
                <a:lnTo>
                  <a:pt x="572" y="38"/>
                </a:lnTo>
                <a:lnTo>
                  <a:pt x="624" y="15"/>
                </a:lnTo>
                <a:lnTo>
                  <a:pt x="729" y="0"/>
                </a:lnTo>
                <a:close/>
              </a:path>
            </a:pathLst>
          </a:custGeom>
          <a:solidFill>
            <a:srgbClr val="FF0000"/>
          </a:solidFill>
          <a:effectLst/>
        </p:spPr>
        <p:txBody>
          <a:bodyPr wrap="square" rtlCol="0">
            <a:noAutofit/>
          </a:bodyPr>
          <a:lstStyle/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8144740"/>
      </p:ext>
    </p:extLst>
  </p:cSld>
  <p:clrMapOvr>
    <a:masterClrMapping/>
  </p:clrMapOvr>
  <p:transition spd="slow">
    <p:split orient="vert"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Lesson15</a:t>
            </a:r>
          </a:p>
        </p:txBody>
      </p:sp>
    </p:spTree>
    <p:extLst>
      <p:ext uri="{BB962C8B-B14F-4D97-AF65-F5344CB8AC3E}">
        <p14:creationId xmlns:p14="http://schemas.microsoft.com/office/powerpoint/2010/main" val="78761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有意思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>
                <a:sym typeface="+mn-ea"/>
              </a:rPr>
              <a:t>yǒu yì si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qíng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虽然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suī rán</a:t>
            </a: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 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但是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dàn shì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玩儿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wánr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9788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次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cì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bǎi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521244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740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565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1229995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qíng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26" name="文本框 7"/>
          <p:cNvSpPr txBox="1"/>
          <p:nvPr/>
        </p:nvSpPr>
        <p:spPr>
          <a:xfrm>
            <a:off x="1115695" y="416115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 jīng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88582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3880485" y="1576070"/>
            <a:ext cx="17557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cì</a:t>
            </a:r>
            <a:endParaRPr sz="3200"/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 lěng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81851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886575" y="1566545"/>
            <a:ext cx="14001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mǎi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4" name="文本框 7"/>
          <p:cNvSpPr txBox="1"/>
          <p:nvPr/>
        </p:nvSpPr>
        <p:spPr>
          <a:xfrm>
            <a:off x="702818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mài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95" y="81788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bái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bǎi</a:t>
            </a:r>
            <a:endParaRPr lang="zh-CN" altLang="en-US" sz="3200"/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67460" y="2039620"/>
            <a:ext cx="1093470" cy="1224915"/>
            <a:chOff x="12645" y="6589"/>
            <a:chExt cx="1600" cy="1792"/>
          </a:xfrm>
        </p:grpSpPr>
        <p:sp>
          <p:nvSpPr>
            <p:cNvPr id="6" name="文本框 5"/>
            <p:cNvSpPr txBox="1"/>
            <p:nvPr/>
          </p:nvSpPr>
          <p:spPr>
            <a:xfrm>
              <a:off x="12645" y="6904"/>
              <a:ext cx="517" cy="11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7" h="1162">
                  <a:moveTo>
                    <a:pt x="484" y="475"/>
                  </a:moveTo>
                  <a:lnTo>
                    <a:pt x="484" y="545"/>
                  </a:lnTo>
                  <a:lnTo>
                    <a:pt x="484" y="559"/>
                  </a:lnTo>
                  <a:lnTo>
                    <a:pt x="482" y="558"/>
                  </a:lnTo>
                  <a:cubicBezTo>
                    <a:pt x="478" y="556"/>
                    <a:pt x="475" y="555"/>
                    <a:pt x="472" y="553"/>
                  </a:cubicBezTo>
                  <a:lnTo>
                    <a:pt x="465" y="549"/>
                  </a:lnTo>
                  <a:lnTo>
                    <a:pt x="465" y="542"/>
                  </a:lnTo>
                  <a:cubicBezTo>
                    <a:pt x="465" y="523"/>
                    <a:pt x="465" y="504"/>
                    <a:pt x="465" y="485"/>
                  </a:cubicBezTo>
                  <a:lnTo>
                    <a:pt x="465" y="479"/>
                  </a:lnTo>
                  <a:lnTo>
                    <a:pt x="467" y="479"/>
                  </a:lnTo>
                  <a:cubicBezTo>
                    <a:pt x="472" y="477"/>
                    <a:pt x="478" y="476"/>
                    <a:pt x="484" y="475"/>
                  </a:cubicBezTo>
                  <a:lnTo>
                    <a:pt x="484" y="475"/>
                  </a:lnTo>
                  <a:close/>
                  <a:moveTo>
                    <a:pt x="312" y="130"/>
                  </a:moveTo>
                  <a:cubicBezTo>
                    <a:pt x="304" y="130"/>
                    <a:pt x="280" y="136"/>
                    <a:pt x="238" y="148"/>
                  </a:cubicBezTo>
                  <a:cubicBezTo>
                    <a:pt x="196" y="160"/>
                    <a:pt x="173" y="166"/>
                    <a:pt x="167" y="166"/>
                  </a:cubicBezTo>
                  <a:cubicBezTo>
                    <a:pt x="178" y="227"/>
                    <a:pt x="183" y="332"/>
                    <a:pt x="182" y="482"/>
                  </a:cubicBezTo>
                  <a:cubicBezTo>
                    <a:pt x="223" y="457"/>
                    <a:pt x="256" y="444"/>
                    <a:pt x="282" y="444"/>
                  </a:cubicBezTo>
                  <a:cubicBezTo>
                    <a:pt x="316" y="444"/>
                    <a:pt x="337" y="455"/>
                    <a:pt x="345" y="477"/>
                  </a:cubicBezTo>
                  <a:lnTo>
                    <a:pt x="346" y="479"/>
                  </a:lnTo>
                  <a:lnTo>
                    <a:pt x="346" y="491"/>
                  </a:lnTo>
                  <a:lnTo>
                    <a:pt x="346" y="523"/>
                  </a:lnTo>
                  <a:lnTo>
                    <a:pt x="343" y="531"/>
                  </a:lnTo>
                  <a:cubicBezTo>
                    <a:pt x="342" y="533"/>
                    <a:pt x="340" y="536"/>
                    <a:pt x="338" y="538"/>
                  </a:cubicBezTo>
                  <a:cubicBezTo>
                    <a:pt x="330" y="548"/>
                    <a:pt x="314" y="557"/>
                    <a:pt x="289" y="566"/>
                  </a:cubicBezTo>
                  <a:cubicBezTo>
                    <a:pt x="263" y="575"/>
                    <a:pt x="239" y="580"/>
                    <a:pt x="217" y="580"/>
                  </a:cubicBezTo>
                  <a:cubicBezTo>
                    <a:pt x="194" y="580"/>
                    <a:pt x="183" y="578"/>
                    <a:pt x="182" y="572"/>
                  </a:cubicBezTo>
                  <a:cubicBezTo>
                    <a:pt x="182" y="643"/>
                    <a:pt x="179" y="757"/>
                    <a:pt x="173" y="915"/>
                  </a:cubicBezTo>
                  <a:cubicBezTo>
                    <a:pt x="226" y="900"/>
                    <a:pt x="262" y="892"/>
                    <a:pt x="280" y="892"/>
                  </a:cubicBezTo>
                  <a:cubicBezTo>
                    <a:pt x="299" y="892"/>
                    <a:pt x="311" y="895"/>
                    <a:pt x="317" y="900"/>
                  </a:cubicBezTo>
                  <a:cubicBezTo>
                    <a:pt x="324" y="905"/>
                    <a:pt x="327" y="907"/>
                    <a:pt x="328" y="907"/>
                  </a:cubicBezTo>
                  <a:cubicBezTo>
                    <a:pt x="329" y="907"/>
                    <a:pt x="330" y="906"/>
                    <a:pt x="332" y="905"/>
                  </a:cubicBezTo>
                  <a:cubicBezTo>
                    <a:pt x="333" y="903"/>
                    <a:pt x="336" y="863"/>
                    <a:pt x="340" y="785"/>
                  </a:cubicBezTo>
                  <a:cubicBezTo>
                    <a:pt x="344" y="707"/>
                    <a:pt x="346" y="628"/>
                    <a:pt x="346" y="550"/>
                  </a:cubicBezTo>
                  <a:lnTo>
                    <a:pt x="346" y="523"/>
                  </a:lnTo>
                  <a:lnTo>
                    <a:pt x="347" y="522"/>
                  </a:lnTo>
                  <a:cubicBezTo>
                    <a:pt x="349" y="516"/>
                    <a:pt x="350" y="510"/>
                    <a:pt x="350" y="503"/>
                  </a:cubicBezTo>
                  <a:cubicBezTo>
                    <a:pt x="350" y="495"/>
                    <a:pt x="349" y="489"/>
                    <a:pt x="347" y="483"/>
                  </a:cubicBezTo>
                  <a:lnTo>
                    <a:pt x="346" y="479"/>
                  </a:lnTo>
                  <a:lnTo>
                    <a:pt x="345" y="431"/>
                  </a:lnTo>
                  <a:cubicBezTo>
                    <a:pt x="344" y="392"/>
                    <a:pt x="343" y="352"/>
                    <a:pt x="342" y="312"/>
                  </a:cubicBezTo>
                  <a:cubicBezTo>
                    <a:pt x="338" y="232"/>
                    <a:pt x="336" y="184"/>
                    <a:pt x="335" y="169"/>
                  </a:cubicBezTo>
                  <a:cubicBezTo>
                    <a:pt x="334" y="153"/>
                    <a:pt x="332" y="142"/>
                    <a:pt x="328" y="138"/>
                  </a:cubicBezTo>
                  <a:cubicBezTo>
                    <a:pt x="325" y="133"/>
                    <a:pt x="319" y="130"/>
                    <a:pt x="312" y="130"/>
                  </a:cubicBezTo>
                  <a:close/>
                  <a:moveTo>
                    <a:pt x="349" y="0"/>
                  </a:moveTo>
                  <a:cubicBezTo>
                    <a:pt x="366" y="0"/>
                    <a:pt x="399" y="11"/>
                    <a:pt x="446" y="34"/>
                  </a:cubicBezTo>
                  <a:cubicBezTo>
                    <a:pt x="493" y="57"/>
                    <a:pt x="517" y="78"/>
                    <a:pt x="517" y="100"/>
                  </a:cubicBezTo>
                  <a:cubicBezTo>
                    <a:pt x="517" y="121"/>
                    <a:pt x="510" y="143"/>
                    <a:pt x="497" y="166"/>
                  </a:cubicBezTo>
                  <a:cubicBezTo>
                    <a:pt x="484" y="188"/>
                    <a:pt x="475" y="243"/>
                    <a:pt x="470" y="330"/>
                  </a:cubicBezTo>
                  <a:cubicBezTo>
                    <a:pt x="468" y="374"/>
                    <a:pt x="467" y="415"/>
                    <a:pt x="466" y="455"/>
                  </a:cubicBezTo>
                  <a:lnTo>
                    <a:pt x="465" y="479"/>
                  </a:lnTo>
                  <a:lnTo>
                    <a:pt x="463" y="480"/>
                  </a:lnTo>
                  <a:cubicBezTo>
                    <a:pt x="448" y="486"/>
                    <a:pt x="440" y="496"/>
                    <a:pt x="440" y="509"/>
                  </a:cubicBezTo>
                  <a:cubicBezTo>
                    <a:pt x="440" y="524"/>
                    <a:pt x="448" y="537"/>
                    <a:pt x="464" y="548"/>
                  </a:cubicBezTo>
                  <a:lnTo>
                    <a:pt x="465" y="549"/>
                  </a:lnTo>
                  <a:lnTo>
                    <a:pt x="465" y="569"/>
                  </a:lnTo>
                  <a:cubicBezTo>
                    <a:pt x="466" y="642"/>
                    <a:pt x="466" y="738"/>
                    <a:pt x="466" y="859"/>
                  </a:cubicBezTo>
                  <a:cubicBezTo>
                    <a:pt x="466" y="979"/>
                    <a:pt x="460" y="1060"/>
                    <a:pt x="447" y="1100"/>
                  </a:cubicBezTo>
                  <a:cubicBezTo>
                    <a:pt x="433" y="1141"/>
                    <a:pt x="416" y="1162"/>
                    <a:pt x="394" y="1162"/>
                  </a:cubicBezTo>
                  <a:cubicBezTo>
                    <a:pt x="372" y="1162"/>
                    <a:pt x="357" y="1150"/>
                    <a:pt x="350" y="1128"/>
                  </a:cubicBezTo>
                  <a:cubicBezTo>
                    <a:pt x="325" y="1052"/>
                    <a:pt x="310" y="1010"/>
                    <a:pt x="305" y="1002"/>
                  </a:cubicBezTo>
                  <a:cubicBezTo>
                    <a:pt x="300" y="994"/>
                    <a:pt x="287" y="992"/>
                    <a:pt x="266" y="996"/>
                  </a:cubicBezTo>
                  <a:cubicBezTo>
                    <a:pt x="245" y="1000"/>
                    <a:pt x="225" y="1002"/>
                    <a:pt x="205" y="1002"/>
                  </a:cubicBezTo>
                  <a:cubicBezTo>
                    <a:pt x="185" y="1002"/>
                    <a:pt x="173" y="998"/>
                    <a:pt x="169" y="992"/>
                  </a:cubicBezTo>
                  <a:cubicBezTo>
                    <a:pt x="164" y="1085"/>
                    <a:pt x="143" y="1131"/>
                    <a:pt x="106" y="1131"/>
                  </a:cubicBezTo>
                  <a:cubicBezTo>
                    <a:pt x="83" y="1131"/>
                    <a:pt x="65" y="1114"/>
                    <a:pt x="49" y="1080"/>
                  </a:cubicBezTo>
                  <a:cubicBezTo>
                    <a:pt x="34" y="1046"/>
                    <a:pt x="26" y="1015"/>
                    <a:pt x="26" y="987"/>
                  </a:cubicBezTo>
                  <a:cubicBezTo>
                    <a:pt x="26" y="960"/>
                    <a:pt x="30" y="934"/>
                    <a:pt x="36" y="908"/>
                  </a:cubicBezTo>
                  <a:cubicBezTo>
                    <a:pt x="56" y="832"/>
                    <a:pt x="66" y="712"/>
                    <a:pt x="66" y="550"/>
                  </a:cubicBezTo>
                  <a:cubicBezTo>
                    <a:pt x="66" y="334"/>
                    <a:pt x="51" y="205"/>
                    <a:pt x="21" y="162"/>
                  </a:cubicBezTo>
                  <a:cubicBezTo>
                    <a:pt x="7" y="138"/>
                    <a:pt x="0" y="116"/>
                    <a:pt x="0" y="95"/>
                  </a:cubicBezTo>
                  <a:cubicBezTo>
                    <a:pt x="0" y="74"/>
                    <a:pt x="14" y="64"/>
                    <a:pt x="41" y="64"/>
                  </a:cubicBezTo>
                  <a:cubicBezTo>
                    <a:pt x="68" y="64"/>
                    <a:pt x="104" y="72"/>
                    <a:pt x="148" y="87"/>
                  </a:cubicBezTo>
                  <a:cubicBezTo>
                    <a:pt x="179" y="86"/>
                    <a:pt x="227" y="64"/>
                    <a:pt x="292" y="22"/>
                  </a:cubicBezTo>
                  <a:cubicBezTo>
                    <a:pt x="313" y="7"/>
                    <a:pt x="332" y="0"/>
                    <a:pt x="34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/>
            <a:p>
              <a:endParaRPr lang="en-US" altLang="zh-CN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645" y="6589"/>
              <a:ext cx="1601" cy="179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1" h="1792">
                  <a:moveTo>
                    <a:pt x="18" y="1160"/>
                  </a:moveTo>
                  <a:lnTo>
                    <a:pt x="18" y="1225"/>
                  </a:lnTo>
                  <a:lnTo>
                    <a:pt x="18" y="1331"/>
                  </a:lnTo>
                  <a:lnTo>
                    <a:pt x="18" y="1356"/>
                  </a:lnTo>
                  <a:lnTo>
                    <a:pt x="18" y="1355"/>
                  </a:lnTo>
                  <a:cubicBezTo>
                    <a:pt x="6" y="1326"/>
                    <a:pt x="0" y="1299"/>
                    <a:pt x="0" y="1275"/>
                  </a:cubicBezTo>
                  <a:cubicBezTo>
                    <a:pt x="0" y="1248"/>
                    <a:pt x="3" y="1221"/>
                    <a:pt x="10" y="1196"/>
                  </a:cubicBezTo>
                  <a:cubicBezTo>
                    <a:pt x="12" y="1187"/>
                    <a:pt x="15" y="1176"/>
                    <a:pt x="17" y="1166"/>
                  </a:cubicBezTo>
                  <a:lnTo>
                    <a:pt x="18" y="1160"/>
                  </a:lnTo>
                  <a:close/>
                  <a:moveTo>
                    <a:pt x="1104" y="824"/>
                  </a:moveTo>
                  <a:cubicBezTo>
                    <a:pt x="1124" y="824"/>
                    <a:pt x="1156" y="836"/>
                    <a:pt x="1200" y="859"/>
                  </a:cubicBezTo>
                  <a:cubicBezTo>
                    <a:pt x="1244" y="883"/>
                    <a:pt x="1266" y="903"/>
                    <a:pt x="1266" y="919"/>
                  </a:cubicBezTo>
                  <a:cubicBezTo>
                    <a:pt x="1266" y="935"/>
                    <a:pt x="1261" y="951"/>
                    <a:pt x="1250" y="968"/>
                  </a:cubicBezTo>
                  <a:cubicBezTo>
                    <a:pt x="1239" y="985"/>
                    <a:pt x="1234" y="1017"/>
                    <a:pt x="1234" y="1063"/>
                  </a:cubicBezTo>
                  <a:cubicBezTo>
                    <a:pt x="1234" y="1108"/>
                    <a:pt x="1240" y="1199"/>
                    <a:pt x="1252" y="1333"/>
                  </a:cubicBezTo>
                  <a:cubicBezTo>
                    <a:pt x="1264" y="1467"/>
                    <a:pt x="1270" y="1542"/>
                    <a:pt x="1270" y="1558"/>
                  </a:cubicBezTo>
                  <a:cubicBezTo>
                    <a:pt x="1270" y="1609"/>
                    <a:pt x="1258" y="1660"/>
                    <a:pt x="1234" y="1713"/>
                  </a:cubicBezTo>
                  <a:cubicBezTo>
                    <a:pt x="1211" y="1766"/>
                    <a:pt x="1187" y="1792"/>
                    <a:pt x="1163" y="1792"/>
                  </a:cubicBezTo>
                  <a:cubicBezTo>
                    <a:pt x="1139" y="1792"/>
                    <a:pt x="1123" y="1784"/>
                    <a:pt x="1115" y="1768"/>
                  </a:cubicBezTo>
                  <a:cubicBezTo>
                    <a:pt x="1064" y="1698"/>
                    <a:pt x="1020" y="1650"/>
                    <a:pt x="982" y="1625"/>
                  </a:cubicBezTo>
                  <a:cubicBezTo>
                    <a:pt x="951" y="1606"/>
                    <a:pt x="935" y="1588"/>
                    <a:pt x="935" y="1569"/>
                  </a:cubicBezTo>
                  <a:cubicBezTo>
                    <a:pt x="935" y="1551"/>
                    <a:pt x="953" y="1544"/>
                    <a:pt x="989" y="1549"/>
                  </a:cubicBezTo>
                  <a:cubicBezTo>
                    <a:pt x="1025" y="1554"/>
                    <a:pt x="1052" y="1556"/>
                    <a:pt x="1070" y="1556"/>
                  </a:cubicBezTo>
                  <a:cubicBezTo>
                    <a:pt x="1089" y="1556"/>
                    <a:pt x="1100" y="1548"/>
                    <a:pt x="1105" y="1531"/>
                  </a:cubicBezTo>
                  <a:cubicBezTo>
                    <a:pt x="1110" y="1513"/>
                    <a:pt x="1112" y="1449"/>
                    <a:pt x="1112" y="1338"/>
                  </a:cubicBezTo>
                  <a:cubicBezTo>
                    <a:pt x="1112" y="1279"/>
                    <a:pt x="1109" y="1204"/>
                    <a:pt x="1101" y="1112"/>
                  </a:cubicBezTo>
                  <a:cubicBezTo>
                    <a:pt x="1094" y="1020"/>
                    <a:pt x="1087" y="968"/>
                    <a:pt x="1080" y="956"/>
                  </a:cubicBezTo>
                  <a:cubicBezTo>
                    <a:pt x="1074" y="944"/>
                    <a:pt x="1063" y="938"/>
                    <a:pt x="1049" y="938"/>
                  </a:cubicBezTo>
                  <a:cubicBezTo>
                    <a:pt x="1034" y="938"/>
                    <a:pt x="997" y="946"/>
                    <a:pt x="938" y="962"/>
                  </a:cubicBezTo>
                  <a:cubicBezTo>
                    <a:pt x="878" y="978"/>
                    <a:pt x="834" y="987"/>
                    <a:pt x="805" y="988"/>
                  </a:cubicBezTo>
                  <a:cubicBezTo>
                    <a:pt x="807" y="991"/>
                    <a:pt x="809" y="1002"/>
                    <a:pt x="809" y="1018"/>
                  </a:cubicBezTo>
                  <a:cubicBezTo>
                    <a:pt x="809" y="1035"/>
                    <a:pt x="807" y="1057"/>
                    <a:pt x="805" y="1084"/>
                  </a:cubicBezTo>
                  <a:cubicBezTo>
                    <a:pt x="829" y="1082"/>
                    <a:pt x="858" y="1075"/>
                    <a:pt x="893" y="1065"/>
                  </a:cubicBezTo>
                  <a:cubicBezTo>
                    <a:pt x="928" y="1054"/>
                    <a:pt x="956" y="1048"/>
                    <a:pt x="975" y="1048"/>
                  </a:cubicBezTo>
                  <a:cubicBezTo>
                    <a:pt x="994" y="1048"/>
                    <a:pt x="1012" y="1052"/>
                    <a:pt x="1028" y="1061"/>
                  </a:cubicBezTo>
                  <a:cubicBezTo>
                    <a:pt x="1044" y="1069"/>
                    <a:pt x="1052" y="1081"/>
                    <a:pt x="1052" y="1096"/>
                  </a:cubicBezTo>
                  <a:cubicBezTo>
                    <a:pt x="1052" y="1111"/>
                    <a:pt x="1046" y="1122"/>
                    <a:pt x="1034" y="1131"/>
                  </a:cubicBezTo>
                  <a:cubicBezTo>
                    <a:pt x="1023" y="1140"/>
                    <a:pt x="997" y="1147"/>
                    <a:pt x="955" y="1154"/>
                  </a:cubicBezTo>
                  <a:cubicBezTo>
                    <a:pt x="914" y="1160"/>
                    <a:pt x="881" y="1163"/>
                    <a:pt x="856" y="1163"/>
                  </a:cubicBezTo>
                  <a:cubicBezTo>
                    <a:pt x="832" y="1163"/>
                    <a:pt x="813" y="1160"/>
                    <a:pt x="801" y="1154"/>
                  </a:cubicBezTo>
                  <a:lnTo>
                    <a:pt x="790" y="1282"/>
                  </a:lnTo>
                  <a:cubicBezTo>
                    <a:pt x="828" y="1282"/>
                    <a:pt x="859" y="1278"/>
                    <a:pt x="883" y="1271"/>
                  </a:cubicBezTo>
                  <a:cubicBezTo>
                    <a:pt x="933" y="1254"/>
                    <a:pt x="967" y="1246"/>
                    <a:pt x="986" y="1246"/>
                  </a:cubicBezTo>
                  <a:cubicBezTo>
                    <a:pt x="1004" y="1246"/>
                    <a:pt x="1021" y="1250"/>
                    <a:pt x="1035" y="1258"/>
                  </a:cubicBezTo>
                  <a:cubicBezTo>
                    <a:pt x="1048" y="1266"/>
                    <a:pt x="1055" y="1277"/>
                    <a:pt x="1055" y="1291"/>
                  </a:cubicBezTo>
                  <a:cubicBezTo>
                    <a:pt x="1055" y="1317"/>
                    <a:pt x="1034" y="1336"/>
                    <a:pt x="992" y="1348"/>
                  </a:cubicBezTo>
                  <a:cubicBezTo>
                    <a:pt x="950" y="1361"/>
                    <a:pt x="909" y="1367"/>
                    <a:pt x="868" y="1367"/>
                  </a:cubicBezTo>
                  <a:cubicBezTo>
                    <a:pt x="827" y="1367"/>
                    <a:pt x="800" y="1362"/>
                    <a:pt x="786" y="1354"/>
                  </a:cubicBezTo>
                  <a:cubicBezTo>
                    <a:pt x="777" y="1480"/>
                    <a:pt x="763" y="1573"/>
                    <a:pt x="743" y="1631"/>
                  </a:cubicBezTo>
                  <a:cubicBezTo>
                    <a:pt x="723" y="1689"/>
                    <a:pt x="702" y="1719"/>
                    <a:pt x="681" y="1719"/>
                  </a:cubicBezTo>
                  <a:cubicBezTo>
                    <a:pt x="659" y="1719"/>
                    <a:pt x="643" y="1702"/>
                    <a:pt x="633" y="1669"/>
                  </a:cubicBezTo>
                  <a:cubicBezTo>
                    <a:pt x="622" y="1636"/>
                    <a:pt x="617" y="1605"/>
                    <a:pt x="617" y="1577"/>
                  </a:cubicBezTo>
                  <a:cubicBezTo>
                    <a:pt x="617" y="1549"/>
                    <a:pt x="625" y="1516"/>
                    <a:pt x="641" y="1478"/>
                  </a:cubicBezTo>
                  <a:cubicBezTo>
                    <a:pt x="657" y="1441"/>
                    <a:pt x="669" y="1384"/>
                    <a:pt x="678" y="1309"/>
                  </a:cubicBezTo>
                  <a:cubicBezTo>
                    <a:pt x="686" y="1234"/>
                    <a:pt x="691" y="1163"/>
                    <a:pt x="691" y="1095"/>
                  </a:cubicBezTo>
                  <a:cubicBezTo>
                    <a:pt x="691" y="1026"/>
                    <a:pt x="687" y="986"/>
                    <a:pt x="678" y="973"/>
                  </a:cubicBezTo>
                  <a:cubicBezTo>
                    <a:pt x="670" y="961"/>
                    <a:pt x="666" y="948"/>
                    <a:pt x="666" y="936"/>
                  </a:cubicBezTo>
                  <a:cubicBezTo>
                    <a:pt x="666" y="909"/>
                    <a:pt x="678" y="896"/>
                    <a:pt x="700" y="896"/>
                  </a:cubicBezTo>
                  <a:cubicBezTo>
                    <a:pt x="723" y="896"/>
                    <a:pt x="744" y="898"/>
                    <a:pt x="763" y="904"/>
                  </a:cubicBezTo>
                  <a:cubicBezTo>
                    <a:pt x="809" y="902"/>
                    <a:pt x="861" y="895"/>
                    <a:pt x="918" y="882"/>
                  </a:cubicBezTo>
                  <a:cubicBezTo>
                    <a:pt x="975" y="868"/>
                    <a:pt x="1019" y="853"/>
                    <a:pt x="1051" y="836"/>
                  </a:cubicBezTo>
                  <a:cubicBezTo>
                    <a:pt x="1066" y="828"/>
                    <a:pt x="1084" y="824"/>
                    <a:pt x="1104" y="824"/>
                  </a:cubicBezTo>
                  <a:close/>
                  <a:moveTo>
                    <a:pt x="861" y="0"/>
                  </a:moveTo>
                  <a:cubicBezTo>
                    <a:pt x="888" y="0"/>
                    <a:pt x="924" y="9"/>
                    <a:pt x="969" y="27"/>
                  </a:cubicBezTo>
                  <a:cubicBezTo>
                    <a:pt x="1014" y="45"/>
                    <a:pt x="1036" y="70"/>
                    <a:pt x="1036" y="102"/>
                  </a:cubicBezTo>
                  <a:cubicBezTo>
                    <a:pt x="1036" y="114"/>
                    <a:pt x="1033" y="128"/>
                    <a:pt x="1027" y="142"/>
                  </a:cubicBezTo>
                  <a:cubicBezTo>
                    <a:pt x="1020" y="157"/>
                    <a:pt x="1016" y="193"/>
                    <a:pt x="1014" y="248"/>
                  </a:cubicBezTo>
                  <a:cubicBezTo>
                    <a:pt x="1088" y="222"/>
                    <a:pt x="1143" y="209"/>
                    <a:pt x="1179" y="209"/>
                  </a:cubicBezTo>
                  <a:cubicBezTo>
                    <a:pt x="1216" y="209"/>
                    <a:pt x="1245" y="215"/>
                    <a:pt x="1268" y="227"/>
                  </a:cubicBezTo>
                  <a:cubicBezTo>
                    <a:pt x="1291" y="239"/>
                    <a:pt x="1302" y="254"/>
                    <a:pt x="1302" y="272"/>
                  </a:cubicBezTo>
                  <a:cubicBezTo>
                    <a:pt x="1302" y="289"/>
                    <a:pt x="1283" y="304"/>
                    <a:pt x="1246" y="315"/>
                  </a:cubicBezTo>
                  <a:cubicBezTo>
                    <a:pt x="1209" y="327"/>
                    <a:pt x="1130" y="345"/>
                    <a:pt x="1009" y="370"/>
                  </a:cubicBezTo>
                  <a:lnTo>
                    <a:pt x="1006" y="461"/>
                  </a:lnTo>
                  <a:cubicBezTo>
                    <a:pt x="1015" y="455"/>
                    <a:pt x="1027" y="449"/>
                    <a:pt x="1041" y="444"/>
                  </a:cubicBezTo>
                  <a:cubicBezTo>
                    <a:pt x="1055" y="439"/>
                    <a:pt x="1075" y="437"/>
                    <a:pt x="1099" y="437"/>
                  </a:cubicBezTo>
                  <a:cubicBezTo>
                    <a:pt x="1124" y="437"/>
                    <a:pt x="1149" y="441"/>
                    <a:pt x="1175" y="449"/>
                  </a:cubicBezTo>
                  <a:cubicBezTo>
                    <a:pt x="1201" y="457"/>
                    <a:pt x="1213" y="471"/>
                    <a:pt x="1213" y="490"/>
                  </a:cubicBezTo>
                  <a:cubicBezTo>
                    <a:pt x="1213" y="510"/>
                    <a:pt x="1197" y="525"/>
                    <a:pt x="1165" y="536"/>
                  </a:cubicBezTo>
                  <a:cubicBezTo>
                    <a:pt x="1133" y="546"/>
                    <a:pt x="1079" y="560"/>
                    <a:pt x="1004" y="576"/>
                  </a:cubicBezTo>
                  <a:lnTo>
                    <a:pt x="1001" y="676"/>
                  </a:lnTo>
                  <a:cubicBezTo>
                    <a:pt x="1191" y="639"/>
                    <a:pt x="1288" y="620"/>
                    <a:pt x="1290" y="618"/>
                  </a:cubicBezTo>
                  <a:cubicBezTo>
                    <a:pt x="1336" y="608"/>
                    <a:pt x="1379" y="602"/>
                    <a:pt x="1418" y="602"/>
                  </a:cubicBezTo>
                  <a:cubicBezTo>
                    <a:pt x="1457" y="602"/>
                    <a:pt x="1498" y="614"/>
                    <a:pt x="1539" y="638"/>
                  </a:cubicBezTo>
                  <a:cubicBezTo>
                    <a:pt x="1580" y="661"/>
                    <a:pt x="1601" y="684"/>
                    <a:pt x="1601" y="706"/>
                  </a:cubicBezTo>
                  <a:cubicBezTo>
                    <a:pt x="1601" y="740"/>
                    <a:pt x="1572" y="757"/>
                    <a:pt x="1515" y="757"/>
                  </a:cubicBezTo>
                  <a:cubicBezTo>
                    <a:pt x="1494" y="757"/>
                    <a:pt x="1472" y="755"/>
                    <a:pt x="1450" y="750"/>
                  </a:cubicBezTo>
                  <a:cubicBezTo>
                    <a:pt x="1428" y="746"/>
                    <a:pt x="1401" y="744"/>
                    <a:pt x="1368" y="744"/>
                  </a:cubicBezTo>
                  <a:cubicBezTo>
                    <a:pt x="1272" y="744"/>
                    <a:pt x="1149" y="754"/>
                    <a:pt x="997" y="775"/>
                  </a:cubicBezTo>
                  <a:cubicBezTo>
                    <a:pt x="846" y="795"/>
                    <a:pt x="720" y="821"/>
                    <a:pt x="620" y="851"/>
                  </a:cubicBezTo>
                  <a:cubicBezTo>
                    <a:pt x="592" y="860"/>
                    <a:pt x="565" y="864"/>
                    <a:pt x="537" y="864"/>
                  </a:cubicBezTo>
                  <a:cubicBezTo>
                    <a:pt x="520" y="864"/>
                    <a:pt x="503" y="862"/>
                    <a:pt x="486" y="857"/>
                  </a:cubicBezTo>
                  <a:lnTo>
                    <a:pt x="476" y="854"/>
                  </a:lnTo>
                  <a:lnTo>
                    <a:pt x="455" y="818"/>
                  </a:lnTo>
                  <a:lnTo>
                    <a:pt x="463" y="762"/>
                  </a:lnTo>
                  <a:lnTo>
                    <a:pt x="464" y="762"/>
                  </a:lnTo>
                  <a:cubicBezTo>
                    <a:pt x="467" y="762"/>
                    <a:pt x="469" y="762"/>
                    <a:pt x="471" y="761"/>
                  </a:cubicBezTo>
                  <a:cubicBezTo>
                    <a:pt x="510" y="758"/>
                    <a:pt x="647" y="735"/>
                    <a:pt x="885" y="692"/>
                  </a:cubicBezTo>
                  <a:lnTo>
                    <a:pt x="885" y="597"/>
                  </a:lnTo>
                  <a:cubicBezTo>
                    <a:pt x="858" y="604"/>
                    <a:pt x="830" y="608"/>
                    <a:pt x="800" y="608"/>
                  </a:cubicBezTo>
                  <a:cubicBezTo>
                    <a:pt x="770" y="608"/>
                    <a:pt x="741" y="604"/>
                    <a:pt x="714" y="596"/>
                  </a:cubicBezTo>
                  <a:cubicBezTo>
                    <a:pt x="687" y="587"/>
                    <a:pt x="674" y="574"/>
                    <a:pt x="674" y="556"/>
                  </a:cubicBezTo>
                  <a:cubicBezTo>
                    <a:pt x="674" y="538"/>
                    <a:pt x="697" y="526"/>
                    <a:pt x="743" y="519"/>
                  </a:cubicBezTo>
                  <a:cubicBezTo>
                    <a:pt x="806" y="506"/>
                    <a:pt x="854" y="495"/>
                    <a:pt x="885" y="486"/>
                  </a:cubicBezTo>
                  <a:lnTo>
                    <a:pt x="885" y="390"/>
                  </a:lnTo>
                  <a:cubicBezTo>
                    <a:pt x="818" y="405"/>
                    <a:pt x="768" y="413"/>
                    <a:pt x="735" y="413"/>
                  </a:cubicBezTo>
                  <a:cubicBezTo>
                    <a:pt x="701" y="413"/>
                    <a:pt x="672" y="407"/>
                    <a:pt x="648" y="397"/>
                  </a:cubicBezTo>
                  <a:cubicBezTo>
                    <a:pt x="624" y="387"/>
                    <a:pt x="612" y="373"/>
                    <a:pt x="612" y="355"/>
                  </a:cubicBezTo>
                  <a:cubicBezTo>
                    <a:pt x="612" y="338"/>
                    <a:pt x="627" y="326"/>
                    <a:pt x="657" y="321"/>
                  </a:cubicBezTo>
                  <a:cubicBezTo>
                    <a:pt x="753" y="305"/>
                    <a:pt x="829" y="290"/>
                    <a:pt x="885" y="276"/>
                  </a:cubicBezTo>
                  <a:cubicBezTo>
                    <a:pt x="882" y="233"/>
                    <a:pt x="878" y="194"/>
                    <a:pt x="871" y="158"/>
                  </a:cubicBezTo>
                  <a:cubicBezTo>
                    <a:pt x="865" y="123"/>
                    <a:pt x="855" y="98"/>
                    <a:pt x="841" y="83"/>
                  </a:cubicBezTo>
                  <a:cubicBezTo>
                    <a:pt x="827" y="68"/>
                    <a:pt x="821" y="51"/>
                    <a:pt x="821" y="30"/>
                  </a:cubicBezTo>
                  <a:cubicBezTo>
                    <a:pt x="821" y="10"/>
                    <a:pt x="834" y="0"/>
                    <a:pt x="86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56335" y="4664075"/>
            <a:ext cx="1176020" cy="1291590"/>
            <a:chOff x="15986" y="2380"/>
            <a:chExt cx="1541" cy="1692"/>
          </a:xfrm>
        </p:grpSpPr>
        <p:sp>
          <p:nvSpPr>
            <p:cNvPr id="8" name="文本框 7"/>
            <p:cNvSpPr txBox="1"/>
            <p:nvPr/>
          </p:nvSpPr>
          <p:spPr>
            <a:xfrm>
              <a:off x="16451" y="2380"/>
              <a:ext cx="1077" cy="169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7" h="1692">
                  <a:moveTo>
                    <a:pt x="593" y="742"/>
                  </a:moveTo>
                  <a:cubicBezTo>
                    <a:pt x="614" y="742"/>
                    <a:pt x="646" y="754"/>
                    <a:pt x="690" y="778"/>
                  </a:cubicBezTo>
                  <a:cubicBezTo>
                    <a:pt x="734" y="802"/>
                    <a:pt x="756" y="822"/>
                    <a:pt x="756" y="840"/>
                  </a:cubicBezTo>
                  <a:cubicBezTo>
                    <a:pt x="756" y="857"/>
                    <a:pt x="750" y="874"/>
                    <a:pt x="738" y="890"/>
                  </a:cubicBezTo>
                  <a:cubicBezTo>
                    <a:pt x="726" y="907"/>
                    <a:pt x="720" y="930"/>
                    <a:pt x="720" y="959"/>
                  </a:cubicBezTo>
                  <a:cubicBezTo>
                    <a:pt x="720" y="989"/>
                    <a:pt x="723" y="1025"/>
                    <a:pt x="729" y="1068"/>
                  </a:cubicBezTo>
                  <a:cubicBezTo>
                    <a:pt x="753" y="1268"/>
                    <a:pt x="765" y="1388"/>
                    <a:pt x="765" y="1425"/>
                  </a:cubicBezTo>
                  <a:cubicBezTo>
                    <a:pt x="765" y="1463"/>
                    <a:pt x="761" y="1498"/>
                    <a:pt x="752" y="1532"/>
                  </a:cubicBezTo>
                  <a:cubicBezTo>
                    <a:pt x="744" y="1565"/>
                    <a:pt x="732" y="1596"/>
                    <a:pt x="718" y="1626"/>
                  </a:cubicBezTo>
                  <a:cubicBezTo>
                    <a:pt x="703" y="1655"/>
                    <a:pt x="691" y="1674"/>
                    <a:pt x="681" y="1681"/>
                  </a:cubicBezTo>
                  <a:cubicBezTo>
                    <a:pt x="672" y="1689"/>
                    <a:pt x="658" y="1692"/>
                    <a:pt x="640" y="1692"/>
                  </a:cubicBezTo>
                  <a:cubicBezTo>
                    <a:pt x="622" y="1692"/>
                    <a:pt x="610" y="1684"/>
                    <a:pt x="604" y="1667"/>
                  </a:cubicBezTo>
                  <a:cubicBezTo>
                    <a:pt x="576" y="1617"/>
                    <a:pt x="531" y="1568"/>
                    <a:pt x="469" y="1519"/>
                  </a:cubicBezTo>
                  <a:cubicBezTo>
                    <a:pt x="447" y="1503"/>
                    <a:pt x="436" y="1486"/>
                    <a:pt x="436" y="1469"/>
                  </a:cubicBezTo>
                  <a:cubicBezTo>
                    <a:pt x="436" y="1452"/>
                    <a:pt x="445" y="1444"/>
                    <a:pt x="461" y="1444"/>
                  </a:cubicBezTo>
                  <a:cubicBezTo>
                    <a:pt x="478" y="1444"/>
                    <a:pt x="495" y="1445"/>
                    <a:pt x="512" y="1447"/>
                  </a:cubicBezTo>
                  <a:cubicBezTo>
                    <a:pt x="528" y="1450"/>
                    <a:pt x="546" y="1451"/>
                    <a:pt x="563" y="1451"/>
                  </a:cubicBezTo>
                  <a:cubicBezTo>
                    <a:pt x="580" y="1451"/>
                    <a:pt x="591" y="1445"/>
                    <a:pt x="596" y="1433"/>
                  </a:cubicBezTo>
                  <a:cubicBezTo>
                    <a:pt x="601" y="1421"/>
                    <a:pt x="604" y="1375"/>
                    <a:pt x="604" y="1296"/>
                  </a:cubicBezTo>
                  <a:cubicBezTo>
                    <a:pt x="604" y="1216"/>
                    <a:pt x="599" y="1134"/>
                    <a:pt x="590" y="1047"/>
                  </a:cubicBezTo>
                  <a:cubicBezTo>
                    <a:pt x="580" y="961"/>
                    <a:pt x="572" y="909"/>
                    <a:pt x="565" y="889"/>
                  </a:cubicBezTo>
                  <a:cubicBezTo>
                    <a:pt x="558" y="870"/>
                    <a:pt x="546" y="860"/>
                    <a:pt x="529" y="860"/>
                  </a:cubicBezTo>
                  <a:cubicBezTo>
                    <a:pt x="513" y="860"/>
                    <a:pt x="477" y="868"/>
                    <a:pt x="421" y="882"/>
                  </a:cubicBezTo>
                  <a:cubicBezTo>
                    <a:pt x="364" y="897"/>
                    <a:pt x="330" y="902"/>
                    <a:pt x="317" y="900"/>
                  </a:cubicBezTo>
                  <a:cubicBezTo>
                    <a:pt x="318" y="901"/>
                    <a:pt x="319" y="908"/>
                    <a:pt x="319" y="923"/>
                  </a:cubicBezTo>
                  <a:cubicBezTo>
                    <a:pt x="319" y="937"/>
                    <a:pt x="318" y="962"/>
                    <a:pt x="315" y="997"/>
                  </a:cubicBezTo>
                  <a:cubicBezTo>
                    <a:pt x="402" y="969"/>
                    <a:pt x="454" y="954"/>
                    <a:pt x="471" y="954"/>
                  </a:cubicBezTo>
                  <a:cubicBezTo>
                    <a:pt x="489" y="954"/>
                    <a:pt x="506" y="959"/>
                    <a:pt x="523" y="968"/>
                  </a:cubicBezTo>
                  <a:cubicBezTo>
                    <a:pt x="540" y="977"/>
                    <a:pt x="549" y="989"/>
                    <a:pt x="549" y="1006"/>
                  </a:cubicBezTo>
                  <a:cubicBezTo>
                    <a:pt x="549" y="1022"/>
                    <a:pt x="540" y="1034"/>
                    <a:pt x="523" y="1043"/>
                  </a:cubicBezTo>
                  <a:cubicBezTo>
                    <a:pt x="506" y="1051"/>
                    <a:pt x="472" y="1059"/>
                    <a:pt x="421" y="1067"/>
                  </a:cubicBezTo>
                  <a:cubicBezTo>
                    <a:pt x="371" y="1075"/>
                    <a:pt x="334" y="1077"/>
                    <a:pt x="312" y="1075"/>
                  </a:cubicBezTo>
                  <a:cubicBezTo>
                    <a:pt x="307" y="1138"/>
                    <a:pt x="304" y="1175"/>
                    <a:pt x="300" y="1186"/>
                  </a:cubicBezTo>
                  <a:cubicBezTo>
                    <a:pt x="395" y="1153"/>
                    <a:pt x="454" y="1137"/>
                    <a:pt x="475" y="1137"/>
                  </a:cubicBezTo>
                  <a:cubicBezTo>
                    <a:pt x="497" y="1137"/>
                    <a:pt x="517" y="1140"/>
                    <a:pt x="535" y="1148"/>
                  </a:cubicBezTo>
                  <a:cubicBezTo>
                    <a:pt x="553" y="1155"/>
                    <a:pt x="562" y="1167"/>
                    <a:pt x="562" y="1184"/>
                  </a:cubicBezTo>
                  <a:cubicBezTo>
                    <a:pt x="562" y="1209"/>
                    <a:pt x="530" y="1229"/>
                    <a:pt x="467" y="1242"/>
                  </a:cubicBezTo>
                  <a:cubicBezTo>
                    <a:pt x="405" y="1256"/>
                    <a:pt x="361" y="1263"/>
                    <a:pt x="336" y="1263"/>
                  </a:cubicBezTo>
                  <a:cubicBezTo>
                    <a:pt x="312" y="1263"/>
                    <a:pt x="298" y="1261"/>
                    <a:pt x="294" y="1256"/>
                  </a:cubicBezTo>
                  <a:cubicBezTo>
                    <a:pt x="286" y="1325"/>
                    <a:pt x="274" y="1390"/>
                    <a:pt x="256" y="1450"/>
                  </a:cubicBezTo>
                  <a:cubicBezTo>
                    <a:pt x="238" y="1511"/>
                    <a:pt x="223" y="1551"/>
                    <a:pt x="211" y="1570"/>
                  </a:cubicBezTo>
                  <a:cubicBezTo>
                    <a:pt x="200" y="1589"/>
                    <a:pt x="185" y="1598"/>
                    <a:pt x="167" y="1598"/>
                  </a:cubicBezTo>
                  <a:cubicBezTo>
                    <a:pt x="150" y="1598"/>
                    <a:pt x="135" y="1582"/>
                    <a:pt x="122" y="1550"/>
                  </a:cubicBezTo>
                  <a:cubicBezTo>
                    <a:pt x="109" y="1518"/>
                    <a:pt x="103" y="1491"/>
                    <a:pt x="103" y="1468"/>
                  </a:cubicBezTo>
                  <a:cubicBezTo>
                    <a:pt x="103" y="1445"/>
                    <a:pt x="114" y="1416"/>
                    <a:pt x="134" y="1381"/>
                  </a:cubicBezTo>
                  <a:cubicBezTo>
                    <a:pt x="155" y="1346"/>
                    <a:pt x="172" y="1287"/>
                    <a:pt x="185" y="1203"/>
                  </a:cubicBezTo>
                  <a:cubicBezTo>
                    <a:pt x="198" y="1120"/>
                    <a:pt x="205" y="1044"/>
                    <a:pt x="205" y="977"/>
                  </a:cubicBezTo>
                  <a:cubicBezTo>
                    <a:pt x="205" y="934"/>
                    <a:pt x="199" y="906"/>
                    <a:pt x="189" y="894"/>
                  </a:cubicBezTo>
                  <a:cubicBezTo>
                    <a:pt x="178" y="881"/>
                    <a:pt x="173" y="865"/>
                    <a:pt x="173" y="844"/>
                  </a:cubicBezTo>
                  <a:cubicBezTo>
                    <a:pt x="173" y="823"/>
                    <a:pt x="184" y="813"/>
                    <a:pt x="208" y="813"/>
                  </a:cubicBezTo>
                  <a:cubicBezTo>
                    <a:pt x="231" y="813"/>
                    <a:pt x="252" y="816"/>
                    <a:pt x="270" y="821"/>
                  </a:cubicBezTo>
                  <a:cubicBezTo>
                    <a:pt x="310" y="818"/>
                    <a:pt x="356" y="811"/>
                    <a:pt x="406" y="800"/>
                  </a:cubicBezTo>
                  <a:cubicBezTo>
                    <a:pt x="456" y="788"/>
                    <a:pt x="494" y="775"/>
                    <a:pt x="521" y="762"/>
                  </a:cubicBezTo>
                  <a:cubicBezTo>
                    <a:pt x="548" y="748"/>
                    <a:pt x="572" y="742"/>
                    <a:pt x="593" y="742"/>
                  </a:cubicBezTo>
                  <a:close/>
                  <a:moveTo>
                    <a:pt x="345" y="0"/>
                  </a:moveTo>
                  <a:cubicBezTo>
                    <a:pt x="376" y="0"/>
                    <a:pt x="414" y="10"/>
                    <a:pt x="460" y="31"/>
                  </a:cubicBezTo>
                  <a:cubicBezTo>
                    <a:pt x="505" y="51"/>
                    <a:pt x="528" y="75"/>
                    <a:pt x="528" y="102"/>
                  </a:cubicBezTo>
                  <a:cubicBezTo>
                    <a:pt x="528" y="112"/>
                    <a:pt x="524" y="125"/>
                    <a:pt x="517" y="139"/>
                  </a:cubicBezTo>
                  <a:cubicBezTo>
                    <a:pt x="509" y="158"/>
                    <a:pt x="502" y="197"/>
                    <a:pt x="498" y="254"/>
                  </a:cubicBezTo>
                  <a:cubicBezTo>
                    <a:pt x="549" y="237"/>
                    <a:pt x="588" y="224"/>
                    <a:pt x="614" y="216"/>
                  </a:cubicBezTo>
                  <a:cubicBezTo>
                    <a:pt x="640" y="207"/>
                    <a:pt x="668" y="203"/>
                    <a:pt x="698" y="203"/>
                  </a:cubicBezTo>
                  <a:cubicBezTo>
                    <a:pt x="727" y="203"/>
                    <a:pt x="751" y="210"/>
                    <a:pt x="769" y="222"/>
                  </a:cubicBezTo>
                  <a:cubicBezTo>
                    <a:pt x="788" y="235"/>
                    <a:pt x="797" y="248"/>
                    <a:pt x="797" y="262"/>
                  </a:cubicBezTo>
                  <a:cubicBezTo>
                    <a:pt x="797" y="277"/>
                    <a:pt x="790" y="288"/>
                    <a:pt x="775" y="296"/>
                  </a:cubicBezTo>
                  <a:cubicBezTo>
                    <a:pt x="761" y="304"/>
                    <a:pt x="722" y="316"/>
                    <a:pt x="659" y="332"/>
                  </a:cubicBezTo>
                  <a:cubicBezTo>
                    <a:pt x="596" y="347"/>
                    <a:pt x="542" y="360"/>
                    <a:pt x="495" y="370"/>
                  </a:cubicBezTo>
                  <a:lnTo>
                    <a:pt x="492" y="440"/>
                  </a:lnTo>
                  <a:cubicBezTo>
                    <a:pt x="496" y="438"/>
                    <a:pt x="512" y="434"/>
                    <a:pt x="540" y="427"/>
                  </a:cubicBezTo>
                  <a:cubicBezTo>
                    <a:pt x="568" y="419"/>
                    <a:pt x="591" y="416"/>
                    <a:pt x="608" y="416"/>
                  </a:cubicBezTo>
                  <a:cubicBezTo>
                    <a:pt x="624" y="416"/>
                    <a:pt x="640" y="420"/>
                    <a:pt x="656" y="427"/>
                  </a:cubicBezTo>
                  <a:cubicBezTo>
                    <a:pt x="672" y="435"/>
                    <a:pt x="680" y="446"/>
                    <a:pt x="680" y="462"/>
                  </a:cubicBezTo>
                  <a:cubicBezTo>
                    <a:pt x="680" y="477"/>
                    <a:pt x="668" y="492"/>
                    <a:pt x="644" y="506"/>
                  </a:cubicBezTo>
                  <a:cubicBezTo>
                    <a:pt x="620" y="519"/>
                    <a:pt x="567" y="534"/>
                    <a:pt x="488" y="549"/>
                  </a:cubicBezTo>
                  <a:lnTo>
                    <a:pt x="486" y="617"/>
                  </a:lnTo>
                  <a:cubicBezTo>
                    <a:pt x="583" y="597"/>
                    <a:pt x="666" y="579"/>
                    <a:pt x="735" y="564"/>
                  </a:cubicBezTo>
                  <a:cubicBezTo>
                    <a:pt x="804" y="548"/>
                    <a:pt x="861" y="540"/>
                    <a:pt x="904" y="540"/>
                  </a:cubicBezTo>
                  <a:cubicBezTo>
                    <a:pt x="947" y="540"/>
                    <a:pt x="987" y="552"/>
                    <a:pt x="1023" y="575"/>
                  </a:cubicBezTo>
                  <a:cubicBezTo>
                    <a:pt x="1059" y="598"/>
                    <a:pt x="1077" y="620"/>
                    <a:pt x="1077" y="642"/>
                  </a:cubicBezTo>
                  <a:cubicBezTo>
                    <a:pt x="1077" y="677"/>
                    <a:pt x="1046" y="695"/>
                    <a:pt x="984" y="695"/>
                  </a:cubicBezTo>
                  <a:cubicBezTo>
                    <a:pt x="960" y="695"/>
                    <a:pt x="935" y="692"/>
                    <a:pt x="911" y="685"/>
                  </a:cubicBezTo>
                  <a:cubicBezTo>
                    <a:pt x="887" y="679"/>
                    <a:pt x="846" y="676"/>
                    <a:pt x="788" y="676"/>
                  </a:cubicBezTo>
                  <a:cubicBezTo>
                    <a:pt x="731" y="676"/>
                    <a:pt x="637" y="685"/>
                    <a:pt x="506" y="704"/>
                  </a:cubicBezTo>
                  <a:cubicBezTo>
                    <a:pt x="376" y="723"/>
                    <a:pt x="273" y="743"/>
                    <a:pt x="197" y="765"/>
                  </a:cubicBezTo>
                  <a:cubicBezTo>
                    <a:pt x="122" y="787"/>
                    <a:pt x="72" y="798"/>
                    <a:pt x="48" y="798"/>
                  </a:cubicBezTo>
                  <a:cubicBezTo>
                    <a:pt x="36" y="798"/>
                    <a:pt x="25" y="797"/>
                    <a:pt x="14" y="793"/>
                  </a:cubicBezTo>
                  <a:lnTo>
                    <a:pt x="11" y="792"/>
                  </a:lnTo>
                  <a:lnTo>
                    <a:pt x="0" y="755"/>
                  </a:lnTo>
                  <a:lnTo>
                    <a:pt x="9" y="693"/>
                  </a:lnTo>
                  <a:lnTo>
                    <a:pt x="25" y="691"/>
                  </a:lnTo>
                  <a:cubicBezTo>
                    <a:pt x="113" y="680"/>
                    <a:pt x="226" y="662"/>
                    <a:pt x="363" y="636"/>
                  </a:cubicBezTo>
                  <a:lnTo>
                    <a:pt x="365" y="565"/>
                  </a:lnTo>
                  <a:cubicBezTo>
                    <a:pt x="339" y="570"/>
                    <a:pt x="310" y="573"/>
                    <a:pt x="279" y="573"/>
                  </a:cubicBezTo>
                  <a:cubicBezTo>
                    <a:pt x="248" y="573"/>
                    <a:pt x="225" y="567"/>
                    <a:pt x="209" y="557"/>
                  </a:cubicBezTo>
                  <a:cubicBezTo>
                    <a:pt x="194" y="547"/>
                    <a:pt x="186" y="533"/>
                    <a:pt x="186" y="515"/>
                  </a:cubicBezTo>
                  <a:cubicBezTo>
                    <a:pt x="186" y="498"/>
                    <a:pt x="198" y="488"/>
                    <a:pt x="223" y="486"/>
                  </a:cubicBezTo>
                  <a:cubicBezTo>
                    <a:pt x="274" y="480"/>
                    <a:pt x="322" y="472"/>
                    <a:pt x="369" y="463"/>
                  </a:cubicBezTo>
                  <a:lnTo>
                    <a:pt x="370" y="390"/>
                  </a:lnTo>
                  <a:cubicBezTo>
                    <a:pt x="327" y="401"/>
                    <a:pt x="282" y="407"/>
                    <a:pt x="237" y="407"/>
                  </a:cubicBezTo>
                  <a:cubicBezTo>
                    <a:pt x="192" y="407"/>
                    <a:pt x="160" y="402"/>
                    <a:pt x="140" y="392"/>
                  </a:cubicBezTo>
                  <a:cubicBezTo>
                    <a:pt x="120" y="382"/>
                    <a:pt x="111" y="368"/>
                    <a:pt x="111" y="351"/>
                  </a:cubicBezTo>
                  <a:cubicBezTo>
                    <a:pt x="111" y="333"/>
                    <a:pt x="125" y="322"/>
                    <a:pt x="155" y="318"/>
                  </a:cubicBezTo>
                  <a:cubicBezTo>
                    <a:pt x="217" y="310"/>
                    <a:pt x="289" y="296"/>
                    <a:pt x="372" y="277"/>
                  </a:cubicBezTo>
                  <a:cubicBezTo>
                    <a:pt x="372" y="236"/>
                    <a:pt x="368" y="198"/>
                    <a:pt x="361" y="163"/>
                  </a:cubicBezTo>
                  <a:cubicBezTo>
                    <a:pt x="353" y="128"/>
                    <a:pt x="347" y="108"/>
                    <a:pt x="340" y="104"/>
                  </a:cubicBezTo>
                  <a:cubicBezTo>
                    <a:pt x="313" y="83"/>
                    <a:pt x="299" y="60"/>
                    <a:pt x="299" y="36"/>
                  </a:cubicBezTo>
                  <a:cubicBezTo>
                    <a:pt x="299" y="12"/>
                    <a:pt x="314" y="0"/>
                    <a:pt x="34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86" y="2679"/>
              <a:ext cx="525" cy="109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1094">
                  <a:moveTo>
                    <a:pt x="480" y="390"/>
                  </a:moveTo>
                  <a:lnTo>
                    <a:pt x="477" y="394"/>
                  </a:lnTo>
                  <a:lnTo>
                    <a:pt x="490" y="484"/>
                  </a:lnTo>
                  <a:lnTo>
                    <a:pt x="486" y="482"/>
                  </a:lnTo>
                  <a:cubicBezTo>
                    <a:pt x="483" y="481"/>
                    <a:pt x="481" y="479"/>
                    <a:pt x="478" y="478"/>
                  </a:cubicBezTo>
                  <a:lnTo>
                    <a:pt x="475" y="476"/>
                  </a:lnTo>
                  <a:lnTo>
                    <a:pt x="475" y="473"/>
                  </a:lnTo>
                  <a:cubicBezTo>
                    <a:pt x="476" y="458"/>
                    <a:pt x="476" y="445"/>
                    <a:pt x="476" y="432"/>
                  </a:cubicBezTo>
                  <a:cubicBezTo>
                    <a:pt x="476" y="423"/>
                    <a:pt x="476" y="415"/>
                    <a:pt x="476" y="407"/>
                  </a:cubicBezTo>
                  <a:lnTo>
                    <a:pt x="476" y="391"/>
                  </a:lnTo>
                  <a:lnTo>
                    <a:pt x="476" y="391"/>
                  </a:lnTo>
                  <a:lnTo>
                    <a:pt x="480" y="390"/>
                  </a:lnTo>
                  <a:close/>
                  <a:moveTo>
                    <a:pt x="315" y="138"/>
                  </a:moveTo>
                  <a:cubicBezTo>
                    <a:pt x="303" y="138"/>
                    <a:pt x="281" y="142"/>
                    <a:pt x="248" y="149"/>
                  </a:cubicBezTo>
                  <a:cubicBezTo>
                    <a:pt x="215" y="157"/>
                    <a:pt x="188" y="160"/>
                    <a:pt x="167" y="160"/>
                  </a:cubicBezTo>
                  <a:cubicBezTo>
                    <a:pt x="169" y="237"/>
                    <a:pt x="170" y="301"/>
                    <a:pt x="169" y="352"/>
                  </a:cubicBezTo>
                  <a:cubicBezTo>
                    <a:pt x="217" y="326"/>
                    <a:pt x="250" y="312"/>
                    <a:pt x="269" y="312"/>
                  </a:cubicBezTo>
                  <a:cubicBezTo>
                    <a:pt x="313" y="312"/>
                    <a:pt x="334" y="327"/>
                    <a:pt x="334" y="357"/>
                  </a:cubicBezTo>
                  <a:cubicBezTo>
                    <a:pt x="334" y="386"/>
                    <a:pt x="309" y="407"/>
                    <a:pt x="257" y="419"/>
                  </a:cubicBezTo>
                  <a:cubicBezTo>
                    <a:pt x="206" y="431"/>
                    <a:pt x="176" y="435"/>
                    <a:pt x="169" y="431"/>
                  </a:cubicBezTo>
                  <a:cubicBezTo>
                    <a:pt x="169" y="460"/>
                    <a:pt x="168" y="511"/>
                    <a:pt x="165" y="583"/>
                  </a:cubicBezTo>
                  <a:cubicBezTo>
                    <a:pt x="210" y="560"/>
                    <a:pt x="242" y="548"/>
                    <a:pt x="263" y="548"/>
                  </a:cubicBezTo>
                  <a:cubicBezTo>
                    <a:pt x="283" y="548"/>
                    <a:pt x="300" y="552"/>
                    <a:pt x="314" y="561"/>
                  </a:cubicBezTo>
                  <a:cubicBezTo>
                    <a:pt x="328" y="570"/>
                    <a:pt x="334" y="582"/>
                    <a:pt x="334" y="597"/>
                  </a:cubicBezTo>
                  <a:cubicBezTo>
                    <a:pt x="334" y="624"/>
                    <a:pt x="313" y="643"/>
                    <a:pt x="269" y="653"/>
                  </a:cubicBezTo>
                  <a:cubicBezTo>
                    <a:pt x="225" y="663"/>
                    <a:pt x="195" y="668"/>
                    <a:pt x="180" y="668"/>
                  </a:cubicBezTo>
                  <a:cubicBezTo>
                    <a:pt x="171" y="668"/>
                    <a:pt x="165" y="668"/>
                    <a:pt x="162" y="667"/>
                  </a:cubicBezTo>
                  <a:lnTo>
                    <a:pt x="161" y="667"/>
                  </a:lnTo>
                  <a:lnTo>
                    <a:pt x="162" y="665"/>
                  </a:lnTo>
                  <a:cubicBezTo>
                    <a:pt x="161" y="665"/>
                    <a:pt x="161" y="666"/>
                    <a:pt x="161" y="666"/>
                  </a:cubicBezTo>
                  <a:lnTo>
                    <a:pt x="161" y="667"/>
                  </a:lnTo>
                  <a:lnTo>
                    <a:pt x="150" y="847"/>
                  </a:lnTo>
                  <a:cubicBezTo>
                    <a:pt x="199" y="826"/>
                    <a:pt x="237" y="815"/>
                    <a:pt x="266" y="815"/>
                  </a:cubicBezTo>
                  <a:cubicBezTo>
                    <a:pt x="294" y="815"/>
                    <a:pt x="312" y="821"/>
                    <a:pt x="319" y="832"/>
                  </a:cubicBezTo>
                  <a:cubicBezTo>
                    <a:pt x="337" y="654"/>
                    <a:pt x="346" y="440"/>
                    <a:pt x="346" y="190"/>
                  </a:cubicBezTo>
                  <a:cubicBezTo>
                    <a:pt x="346" y="167"/>
                    <a:pt x="344" y="153"/>
                    <a:pt x="340" y="147"/>
                  </a:cubicBezTo>
                  <a:cubicBezTo>
                    <a:pt x="335" y="141"/>
                    <a:pt x="327" y="138"/>
                    <a:pt x="315" y="138"/>
                  </a:cubicBezTo>
                  <a:close/>
                  <a:moveTo>
                    <a:pt x="366" y="0"/>
                  </a:moveTo>
                  <a:cubicBezTo>
                    <a:pt x="386" y="0"/>
                    <a:pt x="418" y="16"/>
                    <a:pt x="461" y="49"/>
                  </a:cubicBezTo>
                  <a:cubicBezTo>
                    <a:pt x="503" y="82"/>
                    <a:pt x="525" y="107"/>
                    <a:pt x="525" y="124"/>
                  </a:cubicBezTo>
                  <a:cubicBezTo>
                    <a:pt x="525" y="140"/>
                    <a:pt x="518" y="158"/>
                    <a:pt x="504" y="178"/>
                  </a:cubicBezTo>
                  <a:cubicBezTo>
                    <a:pt x="491" y="198"/>
                    <a:pt x="483" y="228"/>
                    <a:pt x="480" y="269"/>
                  </a:cubicBezTo>
                  <a:cubicBezTo>
                    <a:pt x="478" y="300"/>
                    <a:pt x="476" y="338"/>
                    <a:pt x="476" y="384"/>
                  </a:cubicBezTo>
                  <a:lnTo>
                    <a:pt x="476" y="391"/>
                  </a:lnTo>
                  <a:lnTo>
                    <a:pt x="471" y="392"/>
                  </a:lnTo>
                  <a:cubicBezTo>
                    <a:pt x="451" y="398"/>
                    <a:pt x="440" y="408"/>
                    <a:pt x="440" y="423"/>
                  </a:cubicBezTo>
                  <a:cubicBezTo>
                    <a:pt x="440" y="443"/>
                    <a:pt x="450" y="459"/>
                    <a:pt x="470" y="473"/>
                  </a:cubicBezTo>
                  <a:lnTo>
                    <a:pt x="475" y="476"/>
                  </a:lnTo>
                  <a:lnTo>
                    <a:pt x="475" y="489"/>
                  </a:lnTo>
                  <a:cubicBezTo>
                    <a:pt x="474" y="551"/>
                    <a:pt x="472" y="632"/>
                    <a:pt x="468" y="730"/>
                  </a:cubicBezTo>
                  <a:cubicBezTo>
                    <a:pt x="463" y="862"/>
                    <a:pt x="454" y="947"/>
                    <a:pt x="441" y="985"/>
                  </a:cubicBezTo>
                  <a:cubicBezTo>
                    <a:pt x="429" y="1023"/>
                    <a:pt x="417" y="1051"/>
                    <a:pt x="405" y="1068"/>
                  </a:cubicBezTo>
                  <a:cubicBezTo>
                    <a:pt x="393" y="1085"/>
                    <a:pt x="378" y="1094"/>
                    <a:pt x="359" y="1094"/>
                  </a:cubicBezTo>
                  <a:cubicBezTo>
                    <a:pt x="340" y="1094"/>
                    <a:pt x="326" y="1080"/>
                    <a:pt x="318" y="1052"/>
                  </a:cubicBezTo>
                  <a:cubicBezTo>
                    <a:pt x="311" y="1024"/>
                    <a:pt x="307" y="998"/>
                    <a:pt x="307" y="974"/>
                  </a:cubicBezTo>
                  <a:cubicBezTo>
                    <a:pt x="307" y="950"/>
                    <a:pt x="308" y="930"/>
                    <a:pt x="311" y="915"/>
                  </a:cubicBezTo>
                  <a:cubicBezTo>
                    <a:pt x="249" y="930"/>
                    <a:pt x="192" y="935"/>
                    <a:pt x="139" y="930"/>
                  </a:cubicBezTo>
                  <a:cubicBezTo>
                    <a:pt x="132" y="974"/>
                    <a:pt x="125" y="1007"/>
                    <a:pt x="118" y="1029"/>
                  </a:cubicBezTo>
                  <a:cubicBezTo>
                    <a:pt x="111" y="1051"/>
                    <a:pt x="97" y="1062"/>
                    <a:pt x="76" y="1062"/>
                  </a:cubicBezTo>
                  <a:cubicBezTo>
                    <a:pt x="56" y="1062"/>
                    <a:pt x="40" y="1049"/>
                    <a:pt x="30" y="1024"/>
                  </a:cubicBezTo>
                  <a:cubicBezTo>
                    <a:pt x="20" y="1000"/>
                    <a:pt x="15" y="972"/>
                    <a:pt x="15" y="943"/>
                  </a:cubicBezTo>
                  <a:cubicBezTo>
                    <a:pt x="15" y="913"/>
                    <a:pt x="18" y="889"/>
                    <a:pt x="23" y="870"/>
                  </a:cubicBezTo>
                  <a:cubicBezTo>
                    <a:pt x="43" y="793"/>
                    <a:pt x="53" y="658"/>
                    <a:pt x="53" y="465"/>
                  </a:cubicBezTo>
                  <a:cubicBezTo>
                    <a:pt x="53" y="354"/>
                    <a:pt x="51" y="278"/>
                    <a:pt x="46" y="238"/>
                  </a:cubicBezTo>
                  <a:cubicBezTo>
                    <a:pt x="42" y="198"/>
                    <a:pt x="32" y="164"/>
                    <a:pt x="17" y="137"/>
                  </a:cubicBezTo>
                  <a:cubicBezTo>
                    <a:pt x="6" y="113"/>
                    <a:pt x="0" y="91"/>
                    <a:pt x="0" y="73"/>
                  </a:cubicBezTo>
                  <a:cubicBezTo>
                    <a:pt x="0" y="54"/>
                    <a:pt x="11" y="45"/>
                    <a:pt x="33" y="45"/>
                  </a:cubicBezTo>
                  <a:cubicBezTo>
                    <a:pt x="54" y="45"/>
                    <a:pt x="84" y="55"/>
                    <a:pt x="121" y="75"/>
                  </a:cubicBezTo>
                  <a:cubicBezTo>
                    <a:pt x="191" y="68"/>
                    <a:pt x="256" y="47"/>
                    <a:pt x="316" y="11"/>
                  </a:cubicBezTo>
                  <a:cubicBezTo>
                    <a:pt x="329" y="4"/>
                    <a:pt x="346" y="0"/>
                    <a:pt x="366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56710" y="2082165"/>
            <a:ext cx="1200150" cy="1130300"/>
            <a:chOff x="6203" y="3866"/>
            <a:chExt cx="1613" cy="1519"/>
          </a:xfrm>
        </p:grpSpPr>
        <p:sp>
          <p:nvSpPr>
            <p:cNvPr id="63" name="文本框 62"/>
            <p:cNvSpPr txBox="1"/>
            <p:nvPr/>
          </p:nvSpPr>
          <p:spPr>
            <a:xfrm>
              <a:off x="6420" y="4549"/>
              <a:ext cx="1396" cy="8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96" h="836">
                  <a:moveTo>
                    <a:pt x="486" y="0"/>
                  </a:moveTo>
                  <a:cubicBezTo>
                    <a:pt x="507" y="0"/>
                    <a:pt x="539" y="9"/>
                    <a:pt x="581" y="26"/>
                  </a:cubicBezTo>
                  <a:cubicBezTo>
                    <a:pt x="624" y="43"/>
                    <a:pt x="645" y="65"/>
                    <a:pt x="645" y="92"/>
                  </a:cubicBezTo>
                  <a:cubicBezTo>
                    <a:pt x="645" y="102"/>
                    <a:pt x="642" y="114"/>
                    <a:pt x="635" y="129"/>
                  </a:cubicBezTo>
                  <a:cubicBezTo>
                    <a:pt x="628" y="143"/>
                    <a:pt x="622" y="156"/>
                    <a:pt x="617" y="168"/>
                  </a:cubicBezTo>
                  <a:cubicBezTo>
                    <a:pt x="715" y="298"/>
                    <a:pt x="796" y="396"/>
                    <a:pt x="859" y="461"/>
                  </a:cubicBezTo>
                  <a:cubicBezTo>
                    <a:pt x="923" y="527"/>
                    <a:pt x="989" y="579"/>
                    <a:pt x="1058" y="617"/>
                  </a:cubicBezTo>
                  <a:cubicBezTo>
                    <a:pt x="1127" y="656"/>
                    <a:pt x="1220" y="693"/>
                    <a:pt x="1338" y="727"/>
                  </a:cubicBezTo>
                  <a:cubicBezTo>
                    <a:pt x="1377" y="739"/>
                    <a:pt x="1396" y="753"/>
                    <a:pt x="1396" y="769"/>
                  </a:cubicBezTo>
                  <a:cubicBezTo>
                    <a:pt x="1396" y="785"/>
                    <a:pt x="1388" y="797"/>
                    <a:pt x="1372" y="804"/>
                  </a:cubicBezTo>
                  <a:cubicBezTo>
                    <a:pt x="1356" y="811"/>
                    <a:pt x="1311" y="818"/>
                    <a:pt x="1238" y="825"/>
                  </a:cubicBezTo>
                  <a:cubicBezTo>
                    <a:pt x="1164" y="832"/>
                    <a:pt x="1101" y="836"/>
                    <a:pt x="1048" y="836"/>
                  </a:cubicBezTo>
                  <a:cubicBezTo>
                    <a:pt x="995" y="836"/>
                    <a:pt x="951" y="822"/>
                    <a:pt x="916" y="794"/>
                  </a:cubicBezTo>
                  <a:cubicBezTo>
                    <a:pt x="881" y="766"/>
                    <a:pt x="828" y="695"/>
                    <a:pt x="755" y="579"/>
                  </a:cubicBezTo>
                  <a:cubicBezTo>
                    <a:pt x="683" y="464"/>
                    <a:pt x="626" y="350"/>
                    <a:pt x="585" y="237"/>
                  </a:cubicBezTo>
                  <a:cubicBezTo>
                    <a:pt x="551" y="387"/>
                    <a:pt x="523" y="485"/>
                    <a:pt x="499" y="530"/>
                  </a:cubicBezTo>
                  <a:cubicBezTo>
                    <a:pt x="476" y="575"/>
                    <a:pt x="439" y="619"/>
                    <a:pt x="390" y="663"/>
                  </a:cubicBezTo>
                  <a:cubicBezTo>
                    <a:pt x="341" y="708"/>
                    <a:pt x="284" y="743"/>
                    <a:pt x="220" y="768"/>
                  </a:cubicBezTo>
                  <a:cubicBezTo>
                    <a:pt x="157" y="793"/>
                    <a:pt x="98" y="806"/>
                    <a:pt x="43" y="806"/>
                  </a:cubicBezTo>
                  <a:cubicBezTo>
                    <a:pt x="14" y="806"/>
                    <a:pt x="0" y="798"/>
                    <a:pt x="0" y="782"/>
                  </a:cubicBezTo>
                  <a:cubicBezTo>
                    <a:pt x="0" y="766"/>
                    <a:pt x="19" y="749"/>
                    <a:pt x="56" y="732"/>
                  </a:cubicBezTo>
                  <a:cubicBezTo>
                    <a:pt x="160" y="685"/>
                    <a:pt x="238" y="635"/>
                    <a:pt x="292" y="582"/>
                  </a:cubicBezTo>
                  <a:cubicBezTo>
                    <a:pt x="346" y="529"/>
                    <a:pt x="389" y="458"/>
                    <a:pt x="422" y="371"/>
                  </a:cubicBezTo>
                  <a:cubicBezTo>
                    <a:pt x="454" y="283"/>
                    <a:pt x="471" y="207"/>
                    <a:pt x="471" y="143"/>
                  </a:cubicBezTo>
                  <a:cubicBezTo>
                    <a:pt x="471" y="120"/>
                    <a:pt x="468" y="100"/>
                    <a:pt x="462" y="82"/>
                  </a:cubicBezTo>
                  <a:cubicBezTo>
                    <a:pt x="456" y="65"/>
                    <a:pt x="454" y="47"/>
                    <a:pt x="454" y="28"/>
                  </a:cubicBezTo>
                  <a:cubicBezTo>
                    <a:pt x="454" y="9"/>
                    <a:pt x="464" y="0"/>
                    <a:pt x="48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715" y="3866"/>
              <a:ext cx="888" cy="78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8" h="787">
                  <a:moveTo>
                    <a:pt x="276" y="0"/>
                  </a:moveTo>
                  <a:cubicBezTo>
                    <a:pt x="301" y="0"/>
                    <a:pt x="340" y="11"/>
                    <a:pt x="391" y="33"/>
                  </a:cubicBezTo>
                  <a:cubicBezTo>
                    <a:pt x="442" y="54"/>
                    <a:pt x="468" y="80"/>
                    <a:pt x="468" y="109"/>
                  </a:cubicBezTo>
                  <a:cubicBezTo>
                    <a:pt x="468" y="126"/>
                    <a:pt x="461" y="143"/>
                    <a:pt x="448" y="158"/>
                  </a:cubicBezTo>
                  <a:cubicBezTo>
                    <a:pt x="435" y="173"/>
                    <a:pt x="409" y="227"/>
                    <a:pt x="372" y="318"/>
                  </a:cubicBezTo>
                  <a:cubicBezTo>
                    <a:pt x="335" y="410"/>
                    <a:pt x="299" y="475"/>
                    <a:pt x="267" y="512"/>
                  </a:cubicBezTo>
                  <a:cubicBezTo>
                    <a:pt x="305" y="505"/>
                    <a:pt x="366" y="488"/>
                    <a:pt x="451" y="461"/>
                  </a:cubicBezTo>
                  <a:cubicBezTo>
                    <a:pt x="535" y="435"/>
                    <a:pt x="589" y="412"/>
                    <a:pt x="615" y="393"/>
                  </a:cubicBezTo>
                  <a:cubicBezTo>
                    <a:pt x="640" y="375"/>
                    <a:pt x="662" y="365"/>
                    <a:pt x="680" y="365"/>
                  </a:cubicBezTo>
                  <a:cubicBezTo>
                    <a:pt x="704" y="365"/>
                    <a:pt x="745" y="387"/>
                    <a:pt x="802" y="429"/>
                  </a:cubicBezTo>
                  <a:cubicBezTo>
                    <a:pt x="859" y="472"/>
                    <a:pt x="888" y="506"/>
                    <a:pt x="888" y="531"/>
                  </a:cubicBezTo>
                  <a:cubicBezTo>
                    <a:pt x="888" y="555"/>
                    <a:pt x="869" y="573"/>
                    <a:pt x="831" y="583"/>
                  </a:cubicBezTo>
                  <a:cubicBezTo>
                    <a:pt x="787" y="595"/>
                    <a:pt x="752" y="608"/>
                    <a:pt x="725" y="623"/>
                  </a:cubicBezTo>
                  <a:cubicBezTo>
                    <a:pt x="699" y="637"/>
                    <a:pt x="663" y="665"/>
                    <a:pt x="619" y="705"/>
                  </a:cubicBezTo>
                  <a:cubicBezTo>
                    <a:pt x="574" y="744"/>
                    <a:pt x="545" y="764"/>
                    <a:pt x="531" y="764"/>
                  </a:cubicBezTo>
                  <a:cubicBezTo>
                    <a:pt x="517" y="764"/>
                    <a:pt x="510" y="756"/>
                    <a:pt x="510" y="740"/>
                  </a:cubicBezTo>
                  <a:cubicBezTo>
                    <a:pt x="510" y="729"/>
                    <a:pt x="523" y="699"/>
                    <a:pt x="550" y="648"/>
                  </a:cubicBezTo>
                  <a:cubicBezTo>
                    <a:pt x="576" y="597"/>
                    <a:pt x="589" y="566"/>
                    <a:pt x="589" y="555"/>
                  </a:cubicBezTo>
                  <a:cubicBezTo>
                    <a:pt x="589" y="544"/>
                    <a:pt x="585" y="539"/>
                    <a:pt x="578" y="539"/>
                  </a:cubicBezTo>
                  <a:cubicBezTo>
                    <a:pt x="570" y="539"/>
                    <a:pt x="548" y="543"/>
                    <a:pt x="511" y="551"/>
                  </a:cubicBezTo>
                  <a:cubicBezTo>
                    <a:pt x="474" y="560"/>
                    <a:pt x="441" y="570"/>
                    <a:pt x="413" y="582"/>
                  </a:cubicBezTo>
                  <a:cubicBezTo>
                    <a:pt x="384" y="593"/>
                    <a:pt x="355" y="599"/>
                    <a:pt x="326" y="599"/>
                  </a:cubicBezTo>
                  <a:cubicBezTo>
                    <a:pt x="297" y="599"/>
                    <a:pt x="268" y="592"/>
                    <a:pt x="240" y="578"/>
                  </a:cubicBezTo>
                  <a:cubicBezTo>
                    <a:pt x="198" y="647"/>
                    <a:pt x="155" y="699"/>
                    <a:pt x="112" y="734"/>
                  </a:cubicBezTo>
                  <a:cubicBezTo>
                    <a:pt x="69" y="769"/>
                    <a:pt x="39" y="787"/>
                    <a:pt x="23" y="787"/>
                  </a:cubicBezTo>
                  <a:cubicBezTo>
                    <a:pt x="8" y="787"/>
                    <a:pt x="0" y="779"/>
                    <a:pt x="0" y="764"/>
                  </a:cubicBezTo>
                  <a:cubicBezTo>
                    <a:pt x="0" y="753"/>
                    <a:pt x="13" y="730"/>
                    <a:pt x="39" y="696"/>
                  </a:cubicBezTo>
                  <a:cubicBezTo>
                    <a:pt x="105" y="601"/>
                    <a:pt x="156" y="497"/>
                    <a:pt x="194" y="383"/>
                  </a:cubicBezTo>
                  <a:cubicBezTo>
                    <a:pt x="232" y="269"/>
                    <a:pt x="250" y="184"/>
                    <a:pt x="250" y="128"/>
                  </a:cubicBezTo>
                  <a:cubicBezTo>
                    <a:pt x="250" y="111"/>
                    <a:pt x="248" y="95"/>
                    <a:pt x="244" y="80"/>
                  </a:cubicBezTo>
                  <a:cubicBezTo>
                    <a:pt x="239" y="66"/>
                    <a:pt x="237" y="49"/>
                    <a:pt x="237" y="29"/>
                  </a:cubicBezTo>
                  <a:cubicBezTo>
                    <a:pt x="237" y="10"/>
                    <a:pt x="250" y="0"/>
                    <a:pt x="27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345" y="4158"/>
              <a:ext cx="299" cy="29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292">
                  <a:moveTo>
                    <a:pt x="36" y="0"/>
                  </a:moveTo>
                  <a:cubicBezTo>
                    <a:pt x="60" y="0"/>
                    <a:pt x="95" y="7"/>
                    <a:pt x="139" y="22"/>
                  </a:cubicBezTo>
                  <a:cubicBezTo>
                    <a:pt x="183" y="37"/>
                    <a:pt x="221" y="60"/>
                    <a:pt x="252" y="91"/>
                  </a:cubicBezTo>
                  <a:cubicBezTo>
                    <a:pt x="283" y="122"/>
                    <a:pt x="299" y="154"/>
                    <a:pt x="299" y="186"/>
                  </a:cubicBezTo>
                  <a:cubicBezTo>
                    <a:pt x="299" y="208"/>
                    <a:pt x="293" y="231"/>
                    <a:pt x="281" y="255"/>
                  </a:cubicBezTo>
                  <a:cubicBezTo>
                    <a:pt x="269" y="280"/>
                    <a:pt x="251" y="292"/>
                    <a:pt x="227" y="292"/>
                  </a:cubicBezTo>
                  <a:cubicBezTo>
                    <a:pt x="202" y="292"/>
                    <a:pt x="178" y="281"/>
                    <a:pt x="153" y="257"/>
                  </a:cubicBezTo>
                  <a:cubicBezTo>
                    <a:pt x="129" y="234"/>
                    <a:pt x="97" y="194"/>
                    <a:pt x="58" y="135"/>
                  </a:cubicBezTo>
                  <a:cubicBezTo>
                    <a:pt x="19" y="77"/>
                    <a:pt x="0" y="40"/>
                    <a:pt x="0" y="24"/>
                  </a:cubicBezTo>
                  <a:cubicBezTo>
                    <a:pt x="0" y="8"/>
                    <a:pt x="1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03" y="4538"/>
              <a:ext cx="483" cy="6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629">
                  <a:moveTo>
                    <a:pt x="452" y="0"/>
                  </a:moveTo>
                  <a:cubicBezTo>
                    <a:pt x="473" y="0"/>
                    <a:pt x="483" y="10"/>
                    <a:pt x="483" y="30"/>
                  </a:cubicBezTo>
                  <a:cubicBezTo>
                    <a:pt x="483" y="45"/>
                    <a:pt x="460" y="88"/>
                    <a:pt x="415" y="159"/>
                  </a:cubicBezTo>
                  <a:cubicBezTo>
                    <a:pt x="369" y="230"/>
                    <a:pt x="321" y="311"/>
                    <a:pt x="272" y="401"/>
                  </a:cubicBezTo>
                  <a:cubicBezTo>
                    <a:pt x="223" y="491"/>
                    <a:pt x="192" y="552"/>
                    <a:pt x="180" y="583"/>
                  </a:cubicBezTo>
                  <a:cubicBezTo>
                    <a:pt x="169" y="614"/>
                    <a:pt x="150" y="629"/>
                    <a:pt x="124" y="629"/>
                  </a:cubicBezTo>
                  <a:cubicBezTo>
                    <a:pt x="98" y="629"/>
                    <a:pt x="70" y="603"/>
                    <a:pt x="42" y="551"/>
                  </a:cubicBezTo>
                  <a:cubicBezTo>
                    <a:pt x="14" y="498"/>
                    <a:pt x="0" y="461"/>
                    <a:pt x="0" y="439"/>
                  </a:cubicBezTo>
                  <a:cubicBezTo>
                    <a:pt x="0" y="416"/>
                    <a:pt x="20" y="403"/>
                    <a:pt x="59" y="397"/>
                  </a:cubicBezTo>
                  <a:cubicBezTo>
                    <a:pt x="92" y="391"/>
                    <a:pt x="190" y="288"/>
                    <a:pt x="354" y="90"/>
                  </a:cubicBezTo>
                  <a:cubicBezTo>
                    <a:pt x="403" y="30"/>
                    <a:pt x="436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165600" y="4645025"/>
            <a:ext cx="1271905" cy="1257300"/>
            <a:chOff x="11345" y="1332"/>
            <a:chExt cx="1707" cy="1687"/>
          </a:xfrm>
        </p:grpSpPr>
        <p:sp>
          <p:nvSpPr>
            <p:cNvPr id="10" name="文本框 9"/>
            <p:cNvSpPr txBox="1"/>
            <p:nvPr/>
          </p:nvSpPr>
          <p:spPr>
            <a:xfrm>
              <a:off x="11774" y="2301"/>
              <a:ext cx="841" cy="71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1" h="719">
                  <a:moveTo>
                    <a:pt x="671" y="0"/>
                  </a:moveTo>
                  <a:cubicBezTo>
                    <a:pt x="693" y="0"/>
                    <a:pt x="727" y="15"/>
                    <a:pt x="773" y="45"/>
                  </a:cubicBezTo>
                  <a:cubicBezTo>
                    <a:pt x="818" y="75"/>
                    <a:pt x="841" y="99"/>
                    <a:pt x="841" y="118"/>
                  </a:cubicBezTo>
                  <a:cubicBezTo>
                    <a:pt x="841" y="136"/>
                    <a:pt x="828" y="152"/>
                    <a:pt x="803" y="164"/>
                  </a:cubicBezTo>
                  <a:cubicBezTo>
                    <a:pt x="735" y="197"/>
                    <a:pt x="619" y="289"/>
                    <a:pt x="457" y="440"/>
                  </a:cubicBezTo>
                  <a:cubicBezTo>
                    <a:pt x="538" y="492"/>
                    <a:pt x="579" y="549"/>
                    <a:pt x="579" y="612"/>
                  </a:cubicBezTo>
                  <a:cubicBezTo>
                    <a:pt x="579" y="642"/>
                    <a:pt x="572" y="667"/>
                    <a:pt x="559" y="688"/>
                  </a:cubicBezTo>
                  <a:cubicBezTo>
                    <a:pt x="545" y="709"/>
                    <a:pt x="526" y="719"/>
                    <a:pt x="502" y="719"/>
                  </a:cubicBezTo>
                  <a:cubicBezTo>
                    <a:pt x="478" y="719"/>
                    <a:pt x="459" y="708"/>
                    <a:pt x="445" y="686"/>
                  </a:cubicBezTo>
                  <a:cubicBezTo>
                    <a:pt x="379" y="596"/>
                    <a:pt x="307" y="502"/>
                    <a:pt x="230" y="404"/>
                  </a:cubicBezTo>
                  <a:cubicBezTo>
                    <a:pt x="222" y="394"/>
                    <a:pt x="218" y="381"/>
                    <a:pt x="218" y="366"/>
                  </a:cubicBezTo>
                  <a:cubicBezTo>
                    <a:pt x="218" y="350"/>
                    <a:pt x="229" y="343"/>
                    <a:pt x="250" y="343"/>
                  </a:cubicBezTo>
                  <a:cubicBezTo>
                    <a:pt x="271" y="343"/>
                    <a:pt x="300" y="351"/>
                    <a:pt x="338" y="368"/>
                  </a:cubicBezTo>
                  <a:cubicBezTo>
                    <a:pt x="375" y="385"/>
                    <a:pt x="395" y="397"/>
                    <a:pt x="398" y="403"/>
                  </a:cubicBezTo>
                  <a:cubicBezTo>
                    <a:pt x="448" y="339"/>
                    <a:pt x="493" y="279"/>
                    <a:pt x="530" y="222"/>
                  </a:cubicBezTo>
                  <a:cubicBezTo>
                    <a:pt x="568" y="164"/>
                    <a:pt x="587" y="135"/>
                    <a:pt x="587" y="133"/>
                  </a:cubicBezTo>
                  <a:cubicBezTo>
                    <a:pt x="587" y="131"/>
                    <a:pt x="589" y="130"/>
                    <a:pt x="591" y="130"/>
                  </a:cubicBezTo>
                  <a:cubicBezTo>
                    <a:pt x="576" y="130"/>
                    <a:pt x="531" y="139"/>
                    <a:pt x="458" y="156"/>
                  </a:cubicBezTo>
                  <a:cubicBezTo>
                    <a:pt x="385" y="174"/>
                    <a:pt x="310" y="194"/>
                    <a:pt x="234" y="216"/>
                  </a:cubicBezTo>
                  <a:cubicBezTo>
                    <a:pt x="198" y="227"/>
                    <a:pt x="164" y="232"/>
                    <a:pt x="130" y="232"/>
                  </a:cubicBezTo>
                  <a:cubicBezTo>
                    <a:pt x="96" y="232"/>
                    <a:pt x="66" y="220"/>
                    <a:pt x="39" y="196"/>
                  </a:cubicBezTo>
                  <a:cubicBezTo>
                    <a:pt x="13" y="172"/>
                    <a:pt x="0" y="150"/>
                    <a:pt x="0" y="132"/>
                  </a:cubicBezTo>
                  <a:cubicBezTo>
                    <a:pt x="0" y="113"/>
                    <a:pt x="17" y="104"/>
                    <a:pt x="51" y="104"/>
                  </a:cubicBezTo>
                  <a:lnTo>
                    <a:pt x="87" y="104"/>
                  </a:lnTo>
                  <a:cubicBezTo>
                    <a:pt x="144" y="104"/>
                    <a:pt x="236" y="94"/>
                    <a:pt x="362" y="76"/>
                  </a:cubicBezTo>
                  <a:cubicBezTo>
                    <a:pt x="488" y="57"/>
                    <a:pt x="566" y="40"/>
                    <a:pt x="594" y="24"/>
                  </a:cubicBezTo>
                  <a:cubicBezTo>
                    <a:pt x="623" y="8"/>
                    <a:pt x="648" y="0"/>
                    <a:pt x="67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628" y="1332"/>
              <a:ext cx="1424" cy="107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4" h="1073">
                  <a:moveTo>
                    <a:pt x="519" y="0"/>
                  </a:moveTo>
                  <a:cubicBezTo>
                    <a:pt x="545" y="0"/>
                    <a:pt x="582" y="12"/>
                    <a:pt x="630" y="35"/>
                  </a:cubicBezTo>
                  <a:cubicBezTo>
                    <a:pt x="677" y="58"/>
                    <a:pt x="701" y="87"/>
                    <a:pt x="701" y="121"/>
                  </a:cubicBezTo>
                  <a:cubicBezTo>
                    <a:pt x="701" y="138"/>
                    <a:pt x="694" y="155"/>
                    <a:pt x="680" y="172"/>
                  </a:cubicBezTo>
                  <a:cubicBezTo>
                    <a:pt x="665" y="189"/>
                    <a:pt x="645" y="227"/>
                    <a:pt x="621" y="285"/>
                  </a:cubicBezTo>
                  <a:cubicBezTo>
                    <a:pt x="720" y="404"/>
                    <a:pt x="825" y="508"/>
                    <a:pt x="936" y="598"/>
                  </a:cubicBezTo>
                  <a:cubicBezTo>
                    <a:pt x="1048" y="688"/>
                    <a:pt x="1192" y="762"/>
                    <a:pt x="1369" y="821"/>
                  </a:cubicBezTo>
                  <a:cubicBezTo>
                    <a:pt x="1406" y="832"/>
                    <a:pt x="1424" y="847"/>
                    <a:pt x="1424" y="868"/>
                  </a:cubicBezTo>
                  <a:cubicBezTo>
                    <a:pt x="1424" y="882"/>
                    <a:pt x="1418" y="892"/>
                    <a:pt x="1405" y="898"/>
                  </a:cubicBezTo>
                  <a:cubicBezTo>
                    <a:pt x="1391" y="904"/>
                    <a:pt x="1352" y="908"/>
                    <a:pt x="1285" y="910"/>
                  </a:cubicBezTo>
                  <a:cubicBezTo>
                    <a:pt x="1218" y="912"/>
                    <a:pt x="1181" y="913"/>
                    <a:pt x="1173" y="913"/>
                  </a:cubicBezTo>
                  <a:cubicBezTo>
                    <a:pt x="1100" y="913"/>
                    <a:pt x="1048" y="904"/>
                    <a:pt x="1019" y="887"/>
                  </a:cubicBezTo>
                  <a:cubicBezTo>
                    <a:pt x="989" y="869"/>
                    <a:pt x="931" y="811"/>
                    <a:pt x="845" y="712"/>
                  </a:cubicBezTo>
                  <a:cubicBezTo>
                    <a:pt x="759" y="613"/>
                    <a:pt x="672" y="492"/>
                    <a:pt x="586" y="349"/>
                  </a:cubicBezTo>
                  <a:cubicBezTo>
                    <a:pt x="494" y="574"/>
                    <a:pt x="385" y="751"/>
                    <a:pt x="259" y="880"/>
                  </a:cubicBezTo>
                  <a:cubicBezTo>
                    <a:pt x="134" y="1009"/>
                    <a:pt x="56" y="1073"/>
                    <a:pt x="27" y="1073"/>
                  </a:cubicBezTo>
                  <a:cubicBezTo>
                    <a:pt x="9" y="1073"/>
                    <a:pt x="0" y="1066"/>
                    <a:pt x="0" y="1051"/>
                  </a:cubicBezTo>
                  <a:cubicBezTo>
                    <a:pt x="0" y="1036"/>
                    <a:pt x="7" y="1020"/>
                    <a:pt x="21" y="1005"/>
                  </a:cubicBezTo>
                  <a:cubicBezTo>
                    <a:pt x="168" y="848"/>
                    <a:pt x="284" y="682"/>
                    <a:pt x="368" y="509"/>
                  </a:cubicBezTo>
                  <a:cubicBezTo>
                    <a:pt x="453" y="336"/>
                    <a:pt x="495" y="205"/>
                    <a:pt x="495" y="117"/>
                  </a:cubicBezTo>
                  <a:cubicBezTo>
                    <a:pt x="495" y="102"/>
                    <a:pt x="492" y="88"/>
                    <a:pt x="487" y="77"/>
                  </a:cubicBezTo>
                  <a:cubicBezTo>
                    <a:pt x="482" y="65"/>
                    <a:pt x="480" y="49"/>
                    <a:pt x="480" y="29"/>
                  </a:cubicBezTo>
                  <a:cubicBezTo>
                    <a:pt x="480" y="10"/>
                    <a:pt x="493" y="0"/>
                    <a:pt x="51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1458" y="1620"/>
              <a:ext cx="301" cy="25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253">
                  <a:moveTo>
                    <a:pt x="42" y="0"/>
                  </a:moveTo>
                  <a:cubicBezTo>
                    <a:pt x="81" y="0"/>
                    <a:pt x="134" y="13"/>
                    <a:pt x="201" y="38"/>
                  </a:cubicBezTo>
                  <a:cubicBezTo>
                    <a:pt x="267" y="63"/>
                    <a:pt x="301" y="107"/>
                    <a:pt x="301" y="168"/>
                  </a:cubicBezTo>
                  <a:cubicBezTo>
                    <a:pt x="301" y="192"/>
                    <a:pt x="294" y="212"/>
                    <a:pt x="281" y="228"/>
                  </a:cubicBezTo>
                  <a:cubicBezTo>
                    <a:pt x="269" y="244"/>
                    <a:pt x="252" y="253"/>
                    <a:pt x="230" y="253"/>
                  </a:cubicBezTo>
                  <a:cubicBezTo>
                    <a:pt x="195" y="253"/>
                    <a:pt x="148" y="222"/>
                    <a:pt x="89" y="160"/>
                  </a:cubicBezTo>
                  <a:cubicBezTo>
                    <a:pt x="30" y="98"/>
                    <a:pt x="0" y="56"/>
                    <a:pt x="0" y="33"/>
                  </a:cubicBezTo>
                  <a:cubicBezTo>
                    <a:pt x="0" y="11"/>
                    <a:pt x="14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1345" y="1919"/>
              <a:ext cx="459" cy="7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9" h="700">
                  <a:moveTo>
                    <a:pt x="429" y="0"/>
                  </a:moveTo>
                  <a:cubicBezTo>
                    <a:pt x="449" y="0"/>
                    <a:pt x="459" y="9"/>
                    <a:pt x="459" y="26"/>
                  </a:cubicBezTo>
                  <a:cubicBezTo>
                    <a:pt x="459" y="43"/>
                    <a:pt x="445" y="75"/>
                    <a:pt x="418" y="123"/>
                  </a:cubicBezTo>
                  <a:cubicBezTo>
                    <a:pt x="363" y="220"/>
                    <a:pt x="313" y="321"/>
                    <a:pt x="265" y="427"/>
                  </a:cubicBezTo>
                  <a:cubicBezTo>
                    <a:pt x="218" y="534"/>
                    <a:pt x="190" y="606"/>
                    <a:pt x="181" y="644"/>
                  </a:cubicBezTo>
                  <a:cubicBezTo>
                    <a:pt x="171" y="682"/>
                    <a:pt x="155" y="700"/>
                    <a:pt x="131" y="700"/>
                  </a:cubicBezTo>
                  <a:cubicBezTo>
                    <a:pt x="106" y="700"/>
                    <a:pt x="79" y="673"/>
                    <a:pt x="47" y="618"/>
                  </a:cubicBezTo>
                  <a:cubicBezTo>
                    <a:pt x="16" y="564"/>
                    <a:pt x="0" y="525"/>
                    <a:pt x="0" y="503"/>
                  </a:cubicBezTo>
                  <a:cubicBezTo>
                    <a:pt x="0" y="478"/>
                    <a:pt x="17" y="465"/>
                    <a:pt x="50" y="463"/>
                  </a:cubicBezTo>
                  <a:cubicBezTo>
                    <a:pt x="64" y="462"/>
                    <a:pt x="91" y="439"/>
                    <a:pt x="129" y="393"/>
                  </a:cubicBezTo>
                  <a:cubicBezTo>
                    <a:pt x="167" y="347"/>
                    <a:pt x="245" y="237"/>
                    <a:pt x="363" y="65"/>
                  </a:cubicBezTo>
                  <a:cubicBezTo>
                    <a:pt x="393" y="22"/>
                    <a:pt x="415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074" y="2038"/>
              <a:ext cx="242" cy="25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253">
                  <a:moveTo>
                    <a:pt x="38" y="0"/>
                  </a:moveTo>
                  <a:cubicBezTo>
                    <a:pt x="59" y="0"/>
                    <a:pt x="99" y="13"/>
                    <a:pt x="156" y="39"/>
                  </a:cubicBezTo>
                  <a:cubicBezTo>
                    <a:pt x="214" y="66"/>
                    <a:pt x="242" y="103"/>
                    <a:pt x="242" y="153"/>
                  </a:cubicBezTo>
                  <a:cubicBezTo>
                    <a:pt x="242" y="173"/>
                    <a:pt x="237" y="194"/>
                    <a:pt x="225" y="218"/>
                  </a:cubicBezTo>
                  <a:cubicBezTo>
                    <a:pt x="214" y="241"/>
                    <a:pt x="197" y="253"/>
                    <a:pt x="174" y="253"/>
                  </a:cubicBezTo>
                  <a:cubicBezTo>
                    <a:pt x="151" y="253"/>
                    <a:pt x="130" y="241"/>
                    <a:pt x="110" y="218"/>
                  </a:cubicBezTo>
                  <a:cubicBezTo>
                    <a:pt x="90" y="194"/>
                    <a:pt x="67" y="161"/>
                    <a:pt x="40" y="118"/>
                  </a:cubicBezTo>
                  <a:cubicBezTo>
                    <a:pt x="13" y="75"/>
                    <a:pt x="0" y="44"/>
                    <a:pt x="0" y="27"/>
                  </a:cubicBezTo>
                  <a:cubicBezTo>
                    <a:pt x="0" y="9"/>
                    <a:pt x="13" y="0"/>
                    <a:pt x="38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061835" y="2013585"/>
            <a:ext cx="1146810" cy="1188720"/>
            <a:chOff x="6818" y="6960"/>
            <a:chExt cx="1456" cy="1509"/>
          </a:xfrm>
        </p:grpSpPr>
        <p:sp>
          <p:nvSpPr>
            <p:cNvPr id="68" name="文本框 67"/>
            <p:cNvSpPr txBox="1"/>
            <p:nvPr/>
          </p:nvSpPr>
          <p:spPr>
            <a:xfrm>
              <a:off x="7595" y="7993"/>
              <a:ext cx="558" cy="47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477">
                  <a:moveTo>
                    <a:pt x="38" y="0"/>
                  </a:moveTo>
                  <a:cubicBezTo>
                    <a:pt x="60" y="0"/>
                    <a:pt x="132" y="25"/>
                    <a:pt x="253" y="74"/>
                  </a:cubicBezTo>
                  <a:cubicBezTo>
                    <a:pt x="375" y="124"/>
                    <a:pt x="456" y="179"/>
                    <a:pt x="497" y="240"/>
                  </a:cubicBezTo>
                  <a:cubicBezTo>
                    <a:pt x="538" y="301"/>
                    <a:pt x="558" y="353"/>
                    <a:pt x="558" y="395"/>
                  </a:cubicBezTo>
                  <a:cubicBezTo>
                    <a:pt x="558" y="419"/>
                    <a:pt x="552" y="438"/>
                    <a:pt x="539" y="453"/>
                  </a:cubicBezTo>
                  <a:cubicBezTo>
                    <a:pt x="526" y="469"/>
                    <a:pt x="509" y="477"/>
                    <a:pt x="487" y="477"/>
                  </a:cubicBezTo>
                  <a:cubicBezTo>
                    <a:pt x="465" y="477"/>
                    <a:pt x="442" y="466"/>
                    <a:pt x="420" y="445"/>
                  </a:cubicBezTo>
                  <a:cubicBezTo>
                    <a:pt x="233" y="255"/>
                    <a:pt x="101" y="131"/>
                    <a:pt x="21" y="73"/>
                  </a:cubicBezTo>
                  <a:cubicBezTo>
                    <a:pt x="7" y="62"/>
                    <a:pt x="0" y="47"/>
                    <a:pt x="0" y="28"/>
                  </a:cubicBezTo>
                  <a:cubicBezTo>
                    <a:pt x="0" y="9"/>
                    <a:pt x="13" y="0"/>
                    <a:pt x="38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974" y="6960"/>
              <a:ext cx="1196" cy="35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6" h="350">
                  <a:moveTo>
                    <a:pt x="954" y="0"/>
                  </a:moveTo>
                  <a:cubicBezTo>
                    <a:pt x="981" y="0"/>
                    <a:pt x="1028" y="22"/>
                    <a:pt x="1095" y="65"/>
                  </a:cubicBezTo>
                  <a:cubicBezTo>
                    <a:pt x="1163" y="108"/>
                    <a:pt x="1196" y="143"/>
                    <a:pt x="1196" y="168"/>
                  </a:cubicBezTo>
                  <a:cubicBezTo>
                    <a:pt x="1196" y="194"/>
                    <a:pt x="1173" y="213"/>
                    <a:pt x="1126" y="226"/>
                  </a:cubicBezTo>
                  <a:cubicBezTo>
                    <a:pt x="1061" y="245"/>
                    <a:pt x="991" y="281"/>
                    <a:pt x="915" y="333"/>
                  </a:cubicBezTo>
                  <a:cubicBezTo>
                    <a:pt x="899" y="345"/>
                    <a:pt x="883" y="350"/>
                    <a:pt x="866" y="350"/>
                  </a:cubicBezTo>
                  <a:cubicBezTo>
                    <a:pt x="850" y="350"/>
                    <a:pt x="841" y="342"/>
                    <a:pt x="841" y="324"/>
                  </a:cubicBezTo>
                  <a:cubicBezTo>
                    <a:pt x="841" y="306"/>
                    <a:pt x="847" y="289"/>
                    <a:pt x="859" y="273"/>
                  </a:cubicBezTo>
                  <a:cubicBezTo>
                    <a:pt x="897" y="210"/>
                    <a:pt x="917" y="172"/>
                    <a:pt x="917" y="158"/>
                  </a:cubicBezTo>
                  <a:cubicBezTo>
                    <a:pt x="917" y="153"/>
                    <a:pt x="905" y="151"/>
                    <a:pt x="881" y="151"/>
                  </a:cubicBezTo>
                  <a:cubicBezTo>
                    <a:pt x="825" y="151"/>
                    <a:pt x="730" y="161"/>
                    <a:pt x="595" y="181"/>
                  </a:cubicBezTo>
                  <a:cubicBezTo>
                    <a:pt x="460" y="201"/>
                    <a:pt x="351" y="221"/>
                    <a:pt x="267" y="242"/>
                  </a:cubicBezTo>
                  <a:cubicBezTo>
                    <a:pt x="214" y="254"/>
                    <a:pt x="175" y="260"/>
                    <a:pt x="149" y="260"/>
                  </a:cubicBezTo>
                  <a:cubicBezTo>
                    <a:pt x="123" y="260"/>
                    <a:pt x="92" y="246"/>
                    <a:pt x="55" y="217"/>
                  </a:cubicBezTo>
                  <a:cubicBezTo>
                    <a:pt x="18" y="188"/>
                    <a:pt x="0" y="164"/>
                    <a:pt x="0" y="144"/>
                  </a:cubicBezTo>
                  <a:cubicBezTo>
                    <a:pt x="0" y="125"/>
                    <a:pt x="11" y="115"/>
                    <a:pt x="33" y="115"/>
                  </a:cubicBezTo>
                  <a:lnTo>
                    <a:pt x="127" y="117"/>
                  </a:lnTo>
                  <a:cubicBezTo>
                    <a:pt x="220" y="117"/>
                    <a:pt x="346" y="106"/>
                    <a:pt x="505" y="84"/>
                  </a:cubicBezTo>
                  <a:cubicBezTo>
                    <a:pt x="664" y="62"/>
                    <a:pt x="766" y="48"/>
                    <a:pt x="811" y="40"/>
                  </a:cubicBezTo>
                  <a:cubicBezTo>
                    <a:pt x="855" y="33"/>
                    <a:pt x="888" y="24"/>
                    <a:pt x="908" y="14"/>
                  </a:cubicBezTo>
                  <a:cubicBezTo>
                    <a:pt x="929" y="5"/>
                    <a:pt x="944" y="0"/>
                    <a:pt x="954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818" y="7184"/>
              <a:ext cx="1456" cy="12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6" h="1239">
                  <a:moveTo>
                    <a:pt x="732" y="0"/>
                  </a:moveTo>
                  <a:cubicBezTo>
                    <a:pt x="756" y="0"/>
                    <a:pt x="792" y="14"/>
                    <a:pt x="840" y="42"/>
                  </a:cubicBezTo>
                  <a:cubicBezTo>
                    <a:pt x="888" y="70"/>
                    <a:pt x="912" y="101"/>
                    <a:pt x="912" y="136"/>
                  </a:cubicBezTo>
                  <a:cubicBezTo>
                    <a:pt x="912" y="145"/>
                    <a:pt x="908" y="160"/>
                    <a:pt x="900" y="180"/>
                  </a:cubicBezTo>
                  <a:cubicBezTo>
                    <a:pt x="891" y="199"/>
                    <a:pt x="883" y="227"/>
                    <a:pt x="874" y="264"/>
                  </a:cubicBezTo>
                  <a:lnTo>
                    <a:pt x="803" y="550"/>
                  </a:lnTo>
                  <a:cubicBezTo>
                    <a:pt x="963" y="527"/>
                    <a:pt x="1073" y="511"/>
                    <a:pt x="1132" y="501"/>
                  </a:cubicBezTo>
                  <a:cubicBezTo>
                    <a:pt x="1191" y="491"/>
                    <a:pt x="1238" y="486"/>
                    <a:pt x="1274" y="486"/>
                  </a:cubicBezTo>
                  <a:cubicBezTo>
                    <a:pt x="1310" y="486"/>
                    <a:pt x="1350" y="497"/>
                    <a:pt x="1392" y="521"/>
                  </a:cubicBezTo>
                  <a:cubicBezTo>
                    <a:pt x="1435" y="544"/>
                    <a:pt x="1456" y="568"/>
                    <a:pt x="1456" y="593"/>
                  </a:cubicBezTo>
                  <a:cubicBezTo>
                    <a:pt x="1456" y="617"/>
                    <a:pt x="1444" y="635"/>
                    <a:pt x="1420" y="645"/>
                  </a:cubicBezTo>
                  <a:cubicBezTo>
                    <a:pt x="1395" y="656"/>
                    <a:pt x="1366" y="660"/>
                    <a:pt x="1333" y="657"/>
                  </a:cubicBezTo>
                  <a:cubicBezTo>
                    <a:pt x="1237" y="648"/>
                    <a:pt x="1143" y="644"/>
                    <a:pt x="1049" y="644"/>
                  </a:cubicBezTo>
                  <a:cubicBezTo>
                    <a:pt x="956" y="644"/>
                    <a:pt x="867" y="647"/>
                    <a:pt x="784" y="654"/>
                  </a:cubicBezTo>
                  <a:cubicBezTo>
                    <a:pt x="746" y="797"/>
                    <a:pt x="687" y="909"/>
                    <a:pt x="606" y="991"/>
                  </a:cubicBezTo>
                  <a:cubicBezTo>
                    <a:pt x="524" y="1073"/>
                    <a:pt x="426" y="1135"/>
                    <a:pt x="309" y="1176"/>
                  </a:cubicBezTo>
                  <a:cubicBezTo>
                    <a:pt x="192" y="1218"/>
                    <a:pt x="119" y="1239"/>
                    <a:pt x="89" y="1239"/>
                  </a:cubicBezTo>
                  <a:cubicBezTo>
                    <a:pt x="58" y="1239"/>
                    <a:pt x="43" y="1229"/>
                    <a:pt x="43" y="1209"/>
                  </a:cubicBezTo>
                  <a:cubicBezTo>
                    <a:pt x="43" y="1189"/>
                    <a:pt x="54" y="1175"/>
                    <a:pt x="74" y="1166"/>
                  </a:cubicBezTo>
                  <a:cubicBezTo>
                    <a:pt x="295" y="1067"/>
                    <a:pt x="439" y="980"/>
                    <a:pt x="506" y="903"/>
                  </a:cubicBezTo>
                  <a:cubicBezTo>
                    <a:pt x="574" y="827"/>
                    <a:pt x="621" y="748"/>
                    <a:pt x="647" y="665"/>
                  </a:cubicBezTo>
                  <a:cubicBezTo>
                    <a:pt x="526" y="681"/>
                    <a:pt x="388" y="708"/>
                    <a:pt x="232" y="746"/>
                  </a:cubicBezTo>
                  <a:cubicBezTo>
                    <a:pt x="198" y="756"/>
                    <a:pt x="168" y="761"/>
                    <a:pt x="142" y="761"/>
                  </a:cubicBezTo>
                  <a:cubicBezTo>
                    <a:pt x="117" y="761"/>
                    <a:pt x="87" y="748"/>
                    <a:pt x="52" y="723"/>
                  </a:cubicBezTo>
                  <a:cubicBezTo>
                    <a:pt x="17" y="698"/>
                    <a:pt x="0" y="676"/>
                    <a:pt x="0" y="655"/>
                  </a:cubicBezTo>
                  <a:cubicBezTo>
                    <a:pt x="0" y="634"/>
                    <a:pt x="18" y="623"/>
                    <a:pt x="53" y="621"/>
                  </a:cubicBezTo>
                  <a:cubicBezTo>
                    <a:pt x="140" y="618"/>
                    <a:pt x="345" y="598"/>
                    <a:pt x="668" y="563"/>
                  </a:cubicBezTo>
                  <a:cubicBezTo>
                    <a:pt x="707" y="406"/>
                    <a:pt x="726" y="279"/>
                    <a:pt x="726" y="181"/>
                  </a:cubicBezTo>
                  <a:cubicBezTo>
                    <a:pt x="726" y="136"/>
                    <a:pt x="721" y="105"/>
                    <a:pt x="711" y="89"/>
                  </a:cubicBezTo>
                  <a:cubicBezTo>
                    <a:pt x="701" y="72"/>
                    <a:pt x="696" y="54"/>
                    <a:pt x="696" y="32"/>
                  </a:cubicBezTo>
                  <a:cubicBezTo>
                    <a:pt x="696" y="11"/>
                    <a:pt x="708" y="0"/>
                    <a:pt x="73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151" y="7282"/>
              <a:ext cx="265" cy="21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15">
                  <a:moveTo>
                    <a:pt x="75" y="0"/>
                  </a:moveTo>
                  <a:cubicBezTo>
                    <a:pt x="128" y="0"/>
                    <a:pt x="173" y="15"/>
                    <a:pt x="209" y="46"/>
                  </a:cubicBezTo>
                  <a:cubicBezTo>
                    <a:pt x="246" y="76"/>
                    <a:pt x="265" y="113"/>
                    <a:pt x="265" y="156"/>
                  </a:cubicBezTo>
                  <a:cubicBezTo>
                    <a:pt x="265" y="195"/>
                    <a:pt x="249" y="215"/>
                    <a:pt x="218" y="215"/>
                  </a:cubicBezTo>
                  <a:cubicBezTo>
                    <a:pt x="187" y="215"/>
                    <a:pt x="143" y="191"/>
                    <a:pt x="86" y="142"/>
                  </a:cubicBezTo>
                  <a:cubicBezTo>
                    <a:pt x="29" y="94"/>
                    <a:pt x="0" y="58"/>
                    <a:pt x="0" y="35"/>
                  </a:cubicBezTo>
                  <a:cubicBezTo>
                    <a:pt x="0" y="12"/>
                    <a:pt x="25" y="0"/>
                    <a:pt x="7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072" y="7508"/>
              <a:ext cx="287" cy="2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221">
                  <a:moveTo>
                    <a:pt x="66" y="0"/>
                  </a:moveTo>
                  <a:cubicBezTo>
                    <a:pt x="135" y="0"/>
                    <a:pt x="189" y="16"/>
                    <a:pt x="228" y="49"/>
                  </a:cubicBezTo>
                  <a:cubicBezTo>
                    <a:pt x="268" y="82"/>
                    <a:pt x="287" y="122"/>
                    <a:pt x="287" y="168"/>
                  </a:cubicBezTo>
                  <a:cubicBezTo>
                    <a:pt x="287" y="203"/>
                    <a:pt x="271" y="221"/>
                    <a:pt x="239" y="221"/>
                  </a:cubicBezTo>
                  <a:cubicBezTo>
                    <a:pt x="207" y="221"/>
                    <a:pt x="159" y="196"/>
                    <a:pt x="95" y="146"/>
                  </a:cubicBezTo>
                  <a:cubicBezTo>
                    <a:pt x="32" y="97"/>
                    <a:pt x="0" y="60"/>
                    <a:pt x="0" y="36"/>
                  </a:cubicBezTo>
                  <a:cubicBezTo>
                    <a:pt x="0" y="12"/>
                    <a:pt x="22" y="0"/>
                    <a:pt x="6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115810" y="4668520"/>
            <a:ext cx="1093470" cy="1254760"/>
            <a:chOff x="15300" y="6137"/>
            <a:chExt cx="1452" cy="1666"/>
          </a:xfrm>
        </p:grpSpPr>
        <p:sp>
          <p:nvSpPr>
            <p:cNvPr id="74" name="文本框 73"/>
            <p:cNvSpPr txBox="1"/>
            <p:nvPr/>
          </p:nvSpPr>
          <p:spPr>
            <a:xfrm>
              <a:off x="16089" y="7376"/>
              <a:ext cx="493" cy="42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424">
                  <a:moveTo>
                    <a:pt x="34" y="0"/>
                  </a:moveTo>
                  <a:cubicBezTo>
                    <a:pt x="61" y="0"/>
                    <a:pt x="126" y="24"/>
                    <a:pt x="231" y="72"/>
                  </a:cubicBezTo>
                  <a:cubicBezTo>
                    <a:pt x="336" y="120"/>
                    <a:pt x="406" y="169"/>
                    <a:pt x="440" y="221"/>
                  </a:cubicBezTo>
                  <a:cubicBezTo>
                    <a:pt x="475" y="272"/>
                    <a:pt x="493" y="315"/>
                    <a:pt x="493" y="348"/>
                  </a:cubicBezTo>
                  <a:cubicBezTo>
                    <a:pt x="493" y="369"/>
                    <a:pt x="486" y="387"/>
                    <a:pt x="473" y="402"/>
                  </a:cubicBezTo>
                  <a:cubicBezTo>
                    <a:pt x="460" y="416"/>
                    <a:pt x="442" y="424"/>
                    <a:pt x="419" y="424"/>
                  </a:cubicBezTo>
                  <a:cubicBezTo>
                    <a:pt x="396" y="424"/>
                    <a:pt x="373" y="410"/>
                    <a:pt x="349" y="384"/>
                  </a:cubicBezTo>
                  <a:cubicBezTo>
                    <a:pt x="268" y="292"/>
                    <a:pt x="206" y="227"/>
                    <a:pt x="164" y="187"/>
                  </a:cubicBezTo>
                  <a:cubicBezTo>
                    <a:pt x="122" y="147"/>
                    <a:pt x="77" y="109"/>
                    <a:pt x="27" y="72"/>
                  </a:cubicBezTo>
                  <a:cubicBezTo>
                    <a:pt x="9" y="58"/>
                    <a:pt x="0" y="43"/>
                    <a:pt x="0" y="26"/>
                  </a:cubicBezTo>
                  <a:cubicBezTo>
                    <a:pt x="0" y="9"/>
                    <a:pt x="11" y="0"/>
                    <a:pt x="3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5300" y="6137"/>
              <a:ext cx="1452" cy="8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2" h="802">
                  <a:moveTo>
                    <a:pt x="611" y="0"/>
                  </a:moveTo>
                  <a:cubicBezTo>
                    <a:pt x="640" y="0"/>
                    <a:pt x="681" y="9"/>
                    <a:pt x="733" y="28"/>
                  </a:cubicBezTo>
                  <a:cubicBezTo>
                    <a:pt x="785" y="47"/>
                    <a:pt x="811" y="73"/>
                    <a:pt x="811" y="106"/>
                  </a:cubicBezTo>
                  <a:cubicBezTo>
                    <a:pt x="811" y="117"/>
                    <a:pt x="807" y="132"/>
                    <a:pt x="800" y="151"/>
                  </a:cubicBezTo>
                  <a:cubicBezTo>
                    <a:pt x="793" y="171"/>
                    <a:pt x="784" y="210"/>
                    <a:pt x="775" y="269"/>
                  </a:cubicBezTo>
                  <a:cubicBezTo>
                    <a:pt x="838" y="249"/>
                    <a:pt x="879" y="236"/>
                    <a:pt x="896" y="231"/>
                  </a:cubicBezTo>
                  <a:cubicBezTo>
                    <a:pt x="913" y="225"/>
                    <a:pt x="936" y="222"/>
                    <a:pt x="964" y="222"/>
                  </a:cubicBezTo>
                  <a:cubicBezTo>
                    <a:pt x="993" y="222"/>
                    <a:pt x="1022" y="226"/>
                    <a:pt x="1050" y="234"/>
                  </a:cubicBezTo>
                  <a:cubicBezTo>
                    <a:pt x="1079" y="242"/>
                    <a:pt x="1093" y="256"/>
                    <a:pt x="1093" y="278"/>
                  </a:cubicBezTo>
                  <a:cubicBezTo>
                    <a:pt x="1093" y="299"/>
                    <a:pt x="1077" y="317"/>
                    <a:pt x="1046" y="332"/>
                  </a:cubicBezTo>
                  <a:cubicBezTo>
                    <a:pt x="1015" y="347"/>
                    <a:pt x="921" y="370"/>
                    <a:pt x="766" y="400"/>
                  </a:cubicBezTo>
                  <a:lnTo>
                    <a:pt x="758" y="533"/>
                  </a:lnTo>
                  <a:cubicBezTo>
                    <a:pt x="956" y="505"/>
                    <a:pt x="1075" y="486"/>
                    <a:pt x="1114" y="476"/>
                  </a:cubicBezTo>
                  <a:cubicBezTo>
                    <a:pt x="1154" y="466"/>
                    <a:pt x="1183" y="461"/>
                    <a:pt x="1203" y="461"/>
                  </a:cubicBezTo>
                  <a:cubicBezTo>
                    <a:pt x="1243" y="461"/>
                    <a:pt x="1295" y="484"/>
                    <a:pt x="1358" y="530"/>
                  </a:cubicBezTo>
                  <a:cubicBezTo>
                    <a:pt x="1421" y="576"/>
                    <a:pt x="1452" y="613"/>
                    <a:pt x="1452" y="640"/>
                  </a:cubicBezTo>
                  <a:cubicBezTo>
                    <a:pt x="1452" y="667"/>
                    <a:pt x="1431" y="684"/>
                    <a:pt x="1389" y="691"/>
                  </a:cubicBezTo>
                  <a:cubicBezTo>
                    <a:pt x="1347" y="698"/>
                    <a:pt x="1311" y="708"/>
                    <a:pt x="1280" y="721"/>
                  </a:cubicBezTo>
                  <a:cubicBezTo>
                    <a:pt x="1249" y="733"/>
                    <a:pt x="1217" y="750"/>
                    <a:pt x="1184" y="771"/>
                  </a:cubicBezTo>
                  <a:cubicBezTo>
                    <a:pt x="1151" y="792"/>
                    <a:pt x="1126" y="802"/>
                    <a:pt x="1109" y="802"/>
                  </a:cubicBezTo>
                  <a:cubicBezTo>
                    <a:pt x="1092" y="802"/>
                    <a:pt x="1084" y="793"/>
                    <a:pt x="1084" y="776"/>
                  </a:cubicBezTo>
                  <a:cubicBezTo>
                    <a:pt x="1084" y="762"/>
                    <a:pt x="1098" y="733"/>
                    <a:pt x="1127" y="688"/>
                  </a:cubicBezTo>
                  <a:cubicBezTo>
                    <a:pt x="1156" y="644"/>
                    <a:pt x="1171" y="617"/>
                    <a:pt x="1171" y="609"/>
                  </a:cubicBezTo>
                  <a:cubicBezTo>
                    <a:pt x="1171" y="601"/>
                    <a:pt x="1154" y="597"/>
                    <a:pt x="1122" y="597"/>
                  </a:cubicBezTo>
                  <a:cubicBezTo>
                    <a:pt x="1035" y="597"/>
                    <a:pt x="901" y="608"/>
                    <a:pt x="717" y="629"/>
                  </a:cubicBezTo>
                  <a:cubicBezTo>
                    <a:pt x="534" y="650"/>
                    <a:pt x="387" y="673"/>
                    <a:pt x="277" y="699"/>
                  </a:cubicBezTo>
                  <a:cubicBezTo>
                    <a:pt x="218" y="717"/>
                    <a:pt x="172" y="727"/>
                    <a:pt x="140" y="727"/>
                  </a:cubicBezTo>
                  <a:cubicBezTo>
                    <a:pt x="108" y="727"/>
                    <a:pt x="77" y="717"/>
                    <a:pt x="46" y="697"/>
                  </a:cubicBezTo>
                  <a:cubicBezTo>
                    <a:pt x="15" y="677"/>
                    <a:pt x="0" y="659"/>
                    <a:pt x="0" y="642"/>
                  </a:cubicBezTo>
                  <a:cubicBezTo>
                    <a:pt x="0" y="624"/>
                    <a:pt x="21" y="613"/>
                    <a:pt x="64" y="608"/>
                  </a:cubicBezTo>
                  <a:lnTo>
                    <a:pt x="633" y="544"/>
                  </a:lnTo>
                  <a:lnTo>
                    <a:pt x="636" y="416"/>
                  </a:lnTo>
                  <a:cubicBezTo>
                    <a:pt x="569" y="429"/>
                    <a:pt x="517" y="435"/>
                    <a:pt x="481" y="435"/>
                  </a:cubicBezTo>
                  <a:cubicBezTo>
                    <a:pt x="444" y="435"/>
                    <a:pt x="412" y="428"/>
                    <a:pt x="382" y="414"/>
                  </a:cubicBezTo>
                  <a:cubicBezTo>
                    <a:pt x="353" y="400"/>
                    <a:pt x="339" y="385"/>
                    <a:pt x="339" y="369"/>
                  </a:cubicBezTo>
                  <a:cubicBezTo>
                    <a:pt x="339" y="353"/>
                    <a:pt x="356" y="343"/>
                    <a:pt x="391" y="339"/>
                  </a:cubicBezTo>
                  <a:cubicBezTo>
                    <a:pt x="438" y="334"/>
                    <a:pt x="520" y="320"/>
                    <a:pt x="636" y="295"/>
                  </a:cubicBezTo>
                  <a:cubicBezTo>
                    <a:pt x="636" y="249"/>
                    <a:pt x="632" y="209"/>
                    <a:pt x="624" y="176"/>
                  </a:cubicBezTo>
                  <a:cubicBezTo>
                    <a:pt x="617" y="143"/>
                    <a:pt x="605" y="116"/>
                    <a:pt x="590" y="94"/>
                  </a:cubicBezTo>
                  <a:cubicBezTo>
                    <a:pt x="574" y="72"/>
                    <a:pt x="566" y="51"/>
                    <a:pt x="566" y="31"/>
                  </a:cubicBezTo>
                  <a:cubicBezTo>
                    <a:pt x="566" y="10"/>
                    <a:pt x="581" y="0"/>
                    <a:pt x="611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5330" y="6781"/>
              <a:ext cx="1319" cy="102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9" h="1022">
                  <a:moveTo>
                    <a:pt x="696" y="0"/>
                  </a:moveTo>
                  <a:cubicBezTo>
                    <a:pt x="719" y="0"/>
                    <a:pt x="754" y="10"/>
                    <a:pt x="800" y="29"/>
                  </a:cubicBezTo>
                  <a:cubicBezTo>
                    <a:pt x="846" y="48"/>
                    <a:pt x="869" y="71"/>
                    <a:pt x="869" y="98"/>
                  </a:cubicBezTo>
                  <a:cubicBezTo>
                    <a:pt x="869" y="108"/>
                    <a:pt x="866" y="120"/>
                    <a:pt x="859" y="134"/>
                  </a:cubicBezTo>
                  <a:cubicBezTo>
                    <a:pt x="852" y="147"/>
                    <a:pt x="843" y="183"/>
                    <a:pt x="830" y="241"/>
                  </a:cubicBezTo>
                  <a:cubicBezTo>
                    <a:pt x="818" y="300"/>
                    <a:pt x="801" y="357"/>
                    <a:pt x="781" y="412"/>
                  </a:cubicBezTo>
                  <a:cubicBezTo>
                    <a:pt x="913" y="392"/>
                    <a:pt x="995" y="378"/>
                    <a:pt x="1024" y="369"/>
                  </a:cubicBezTo>
                  <a:cubicBezTo>
                    <a:pt x="1054" y="360"/>
                    <a:pt x="1082" y="356"/>
                    <a:pt x="1111" y="356"/>
                  </a:cubicBezTo>
                  <a:cubicBezTo>
                    <a:pt x="1169" y="356"/>
                    <a:pt x="1218" y="366"/>
                    <a:pt x="1258" y="386"/>
                  </a:cubicBezTo>
                  <a:cubicBezTo>
                    <a:pt x="1299" y="406"/>
                    <a:pt x="1319" y="431"/>
                    <a:pt x="1319" y="459"/>
                  </a:cubicBezTo>
                  <a:cubicBezTo>
                    <a:pt x="1319" y="478"/>
                    <a:pt x="1310" y="492"/>
                    <a:pt x="1293" y="501"/>
                  </a:cubicBezTo>
                  <a:cubicBezTo>
                    <a:pt x="1275" y="510"/>
                    <a:pt x="1254" y="513"/>
                    <a:pt x="1230" y="510"/>
                  </a:cubicBezTo>
                  <a:cubicBezTo>
                    <a:pt x="1175" y="504"/>
                    <a:pt x="1105" y="501"/>
                    <a:pt x="1021" y="501"/>
                  </a:cubicBezTo>
                  <a:cubicBezTo>
                    <a:pt x="937" y="501"/>
                    <a:pt x="848" y="506"/>
                    <a:pt x="755" y="517"/>
                  </a:cubicBezTo>
                  <a:cubicBezTo>
                    <a:pt x="706" y="650"/>
                    <a:pt x="643" y="753"/>
                    <a:pt x="565" y="824"/>
                  </a:cubicBezTo>
                  <a:cubicBezTo>
                    <a:pt x="486" y="896"/>
                    <a:pt x="398" y="947"/>
                    <a:pt x="299" y="977"/>
                  </a:cubicBezTo>
                  <a:cubicBezTo>
                    <a:pt x="200" y="1007"/>
                    <a:pt x="136" y="1022"/>
                    <a:pt x="107" y="1022"/>
                  </a:cubicBezTo>
                  <a:cubicBezTo>
                    <a:pt x="78" y="1022"/>
                    <a:pt x="64" y="1013"/>
                    <a:pt x="64" y="994"/>
                  </a:cubicBezTo>
                  <a:cubicBezTo>
                    <a:pt x="64" y="974"/>
                    <a:pt x="83" y="957"/>
                    <a:pt x="122" y="943"/>
                  </a:cubicBezTo>
                  <a:cubicBezTo>
                    <a:pt x="385" y="835"/>
                    <a:pt x="551" y="697"/>
                    <a:pt x="621" y="527"/>
                  </a:cubicBezTo>
                  <a:cubicBezTo>
                    <a:pt x="532" y="537"/>
                    <a:pt x="441" y="552"/>
                    <a:pt x="350" y="573"/>
                  </a:cubicBezTo>
                  <a:cubicBezTo>
                    <a:pt x="237" y="600"/>
                    <a:pt x="165" y="614"/>
                    <a:pt x="135" y="614"/>
                  </a:cubicBezTo>
                  <a:cubicBezTo>
                    <a:pt x="105" y="614"/>
                    <a:pt x="75" y="603"/>
                    <a:pt x="45" y="582"/>
                  </a:cubicBezTo>
                  <a:cubicBezTo>
                    <a:pt x="15" y="561"/>
                    <a:pt x="0" y="542"/>
                    <a:pt x="0" y="524"/>
                  </a:cubicBezTo>
                  <a:cubicBezTo>
                    <a:pt x="0" y="507"/>
                    <a:pt x="7" y="497"/>
                    <a:pt x="20" y="495"/>
                  </a:cubicBezTo>
                  <a:cubicBezTo>
                    <a:pt x="33" y="492"/>
                    <a:pt x="56" y="491"/>
                    <a:pt x="87" y="491"/>
                  </a:cubicBezTo>
                  <a:cubicBezTo>
                    <a:pt x="159" y="491"/>
                    <a:pt x="345" y="470"/>
                    <a:pt x="646" y="427"/>
                  </a:cubicBezTo>
                  <a:cubicBezTo>
                    <a:pt x="672" y="336"/>
                    <a:pt x="685" y="251"/>
                    <a:pt x="685" y="171"/>
                  </a:cubicBezTo>
                  <a:cubicBezTo>
                    <a:pt x="685" y="131"/>
                    <a:pt x="681" y="101"/>
                    <a:pt x="673" y="83"/>
                  </a:cubicBezTo>
                  <a:cubicBezTo>
                    <a:pt x="665" y="65"/>
                    <a:pt x="661" y="46"/>
                    <a:pt x="661" y="28"/>
                  </a:cubicBezTo>
                  <a:cubicBezTo>
                    <a:pt x="661" y="9"/>
                    <a:pt x="672" y="0"/>
                    <a:pt x="69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5660" y="6845"/>
              <a:ext cx="231" cy="2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200">
                  <a:moveTo>
                    <a:pt x="39" y="0"/>
                  </a:moveTo>
                  <a:cubicBezTo>
                    <a:pt x="66" y="0"/>
                    <a:pt x="104" y="10"/>
                    <a:pt x="155" y="30"/>
                  </a:cubicBezTo>
                  <a:cubicBezTo>
                    <a:pt x="206" y="49"/>
                    <a:pt x="231" y="80"/>
                    <a:pt x="231" y="121"/>
                  </a:cubicBezTo>
                  <a:cubicBezTo>
                    <a:pt x="231" y="137"/>
                    <a:pt x="227" y="154"/>
                    <a:pt x="219" y="172"/>
                  </a:cubicBezTo>
                  <a:cubicBezTo>
                    <a:pt x="211" y="191"/>
                    <a:pt x="196" y="200"/>
                    <a:pt x="174" y="200"/>
                  </a:cubicBezTo>
                  <a:cubicBezTo>
                    <a:pt x="152" y="200"/>
                    <a:pt x="117" y="177"/>
                    <a:pt x="70" y="130"/>
                  </a:cubicBezTo>
                  <a:cubicBezTo>
                    <a:pt x="23" y="84"/>
                    <a:pt x="0" y="51"/>
                    <a:pt x="0" y="30"/>
                  </a:cubicBezTo>
                  <a:cubicBezTo>
                    <a:pt x="0" y="10"/>
                    <a:pt x="13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5599" y="7033"/>
              <a:ext cx="238" cy="1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" h="198">
                  <a:moveTo>
                    <a:pt x="34" y="0"/>
                  </a:moveTo>
                  <a:cubicBezTo>
                    <a:pt x="49" y="0"/>
                    <a:pt x="78" y="5"/>
                    <a:pt x="119" y="15"/>
                  </a:cubicBezTo>
                  <a:cubicBezTo>
                    <a:pt x="161" y="25"/>
                    <a:pt x="191" y="40"/>
                    <a:pt x="210" y="59"/>
                  </a:cubicBezTo>
                  <a:cubicBezTo>
                    <a:pt x="229" y="77"/>
                    <a:pt x="238" y="105"/>
                    <a:pt x="238" y="142"/>
                  </a:cubicBezTo>
                  <a:cubicBezTo>
                    <a:pt x="238" y="179"/>
                    <a:pt x="219" y="198"/>
                    <a:pt x="179" y="198"/>
                  </a:cubicBezTo>
                  <a:cubicBezTo>
                    <a:pt x="151" y="198"/>
                    <a:pt x="114" y="173"/>
                    <a:pt x="68" y="125"/>
                  </a:cubicBezTo>
                  <a:cubicBezTo>
                    <a:pt x="23" y="76"/>
                    <a:pt x="0" y="43"/>
                    <a:pt x="0" y="26"/>
                  </a:cubicBezTo>
                  <a:cubicBezTo>
                    <a:pt x="0" y="9"/>
                    <a:pt x="11" y="0"/>
                    <a:pt x="3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809480" y="1837690"/>
            <a:ext cx="32575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>
                <a:latin typeface="华文楷体" panose="02010600040101010101" charset="-122"/>
                <a:ea typeface="华文楷体" panose="02010600040101010101" charset="-122"/>
              </a:rPr>
              <a:t>白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0007600" y="4768215"/>
            <a:ext cx="1240155" cy="1084580"/>
            <a:chOff x="15930" y="3758"/>
            <a:chExt cx="1612" cy="1409"/>
          </a:xfrm>
        </p:grpSpPr>
        <p:sp>
          <p:nvSpPr>
            <p:cNvPr id="18" name="文本框 17"/>
            <p:cNvSpPr txBox="1"/>
            <p:nvPr/>
          </p:nvSpPr>
          <p:spPr>
            <a:xfrm>
              <a:off x="16246" y="3913"/>
              <a:ext cx="980" cy="125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0" h="1254">
                  <a:moveTo>
                    <a:pt x="678" y="409"/>
                  </a:moveTo>
                  <a:cubicBezTo>
                    <a:pt x="656" y="409"/>
                    <a:pt x="627" y="412"/>
                    <a:pt x="592" y="418"/>
                  </a:cubicBezTo>
                  <a:lnTo>
                    <a:pt x="197" y="469"/>
                  </a:lnTo>
                  <a:cubicBezTo>
                    <a:pt x="203" y="505"/>
                    <a:pt x="207" y="561"/>
                    <a:pt x="209" y="638"/>
                  </a:cubicBezTo>
                  <a:cubicBezTo>
                    <a:pt x="256" y="634"/>
                    <a:pt x="296" y="626"/>
                    <a:pt x="329" y="617"/>
                  </a:cubicBezTo>
                  <a:cubicBezTo>
                    <a:pt x="406" y="595"/>
                    <a:pt x="468" y="584"/>
                    <a:pt x="515" y="584"/>
                  </a:cubicBezTo>
                  <a:cubicBezTo>
                    <a:pt x="563" y="584"/>
                    <a:pt x="602" y="589"/>
                    <a:pt x="633" y="600"/>
                  </a:cubicBezTo>
                  <a:cubicBezTo>
                    <a:pt x="664" y="611"/>
                    <a:pt x="679" y="625"/>
                    <a:pt x="679" y="644"/>
                  </a:cubicBezTo>
                  <a:cubicBezTo>
                    <a:pt x="679" y="677"/>
                    <a:pt x="624" y="701"/>
                    <a:pt x="516" y="717"/>
                  </a:cubicBezTo>
                  <a:cubicBezTo>
                    <a:pt x="407" y="732"/>
                    <a:pt x="305" y="739"/>
                    <a:pt x="209" y="735"/>
                  </a:cubicBezTo>
                  <a:lnTo>
                    <a:pt x="205" y="930"/>
                  </a:lnTo>
                  <a:cubicBezTo>
                    <a:pt x="296" y="922"/>
                    <a:pt x="369" y="911"/>
                    <a:pt x="422" y="897"/>
                  </a:cubicBezTo>
                  <a:cubicBezTo>
                    <a:pt x="475" y="884"/>
                    <a:pt x="519" y="877"/>
                    <a:pt x="553" y="877"/>
                  </a:cubicBezTo>
                  <a:cubicBezTo>
                    <a:pt x="622" y="877"/>
                    <a:pt x="675" y="906"/>
                    <a:pt x="713" y="963"/>
                  </a:cubicBezTo>
                  <a:cubicBezTo>
                    <a:pt x="713" y="958"/>
                    <a:pt x="711" y="955"/>
                    <a:pt x="708" y="955"/>
                  </a:cubicBezTo>
                  <a:cubicBezTo>
                    <a:pt x="708" y="955"/>
                    <a:pt x="713" y="911"/>
                    <a:pt x="724" y="824"/>
                  </a:cubicBezTo>
                  <a:cubicBezTo>
                    <a:pt x="734" y="737"/>
                    <a:pt x="740" y="643"/>
                    <a:pt x="740" y="543"/>
                  </a:cubicBezTo>
                  <a:cubicBezTo>
                    <a:pt x="740" y="488"/>
                    <a:pt x="735" y="453"/>
                    <a:pt x="725" y="435"/>
                  </a:cubicBezTo>
                  <a:cubicBezTo>
                    <a:pt x="716" y="418"/>
                    <a:pt x="700" y="409"/>
                    <a:pt x="678" y="409"/>
                  </a:cubicBezTo>
                  <a:close/>
                  <a:moveTo>
                    <a:pt x="538" y="0"/>
                  </a:moveTo>
                  <a:lnTo>
                    <a:pt x="608" y="13"/>
                  </a:lnTo>
                  <a:lnTo>
                    <a:pt x="584" y="14"/>
                  </a:lnTo>
                  <a:cubicBezTo>
                    <a:pt x="533" y="16"/>
                    <a:pt x="485" y="19"/>
                    <a:pt x="440" y="22"/>
                  </a:cubicBezTo>
                  <a:cubicBezTo>
                    <a:pt x="471" y="24"/>
                    <a:pt x="498" y="32"/>
                    <a:pt x="519" y="48"/>
                  </a:cubicBezTo>
                  <a:cubicBezTo>
                    <a:pt x="540" y="63"/>
                    <a:pt x="551" y="79"/>
                    <a:pt x="551" y="95"/>
                  </a:cubicBezTo>
                  <a:cubicBezTo>
                    <a:pt x="551" y="112"/>
                    <a:pt x="539" y="130"/>
                    <a:pt x="514" y="151"/>
                  </a:cubicBezTo>
                  <a:cubicBezTo>
                    <a:pt x="490" y="172"/>
                    <a:pt x="429" y="241"/>
                    <a:pt x="333" y="356"/>
                  </a:cubicBezTo>
                  <a:cubicBezTo>
                    <a:pt x="512" y="330"/>
                    <a:pt x="624" y="309"/>
                    <a:pt x="670" y="292"/>
                  </a:cubicBezTo>
                  <a:cubicBezTo>
                    <a:pt x="694" y="285"/>
                    <a:pt x="722" y="281"/>
                    <a:pt x="754" y="281"/>
                  </a:cubicBezTo>
                  <a:cubicBezTo>
                    <a:pt x="785" y="281"/>
                    <a:pt x="816" y="289"/>
                    <a:pt x="844" y="304"/>
                  </a:cubicBezTo>
                  <a:cubicBezTo>
                    <a:pt x="873" y="319"/>
                    <a:pt x="903" y="337"/>
                    <a:pt x="934" y="358"/>
                  </a:cubicBezTo>
                  <a:cubicBezTo>
                    <a:pt x="965" y="378"/>
                    <a:pt x="980" y="397"/>
                    <a:pt x="980" y="416"/>
                  </a:cubicBezTo>
                  <a:cubicBezTo>
                    <a:pt x="980" y="435"/>
                    <a:pt x="968" y="457"/>
                    <a:pt x="944" y="481"/>
                  </a:cubicBezTo>
                  <a:cubicBezTo>
                    <a:pt x="920" y="505"/>
                    <a:pt x="908" y="594"/>
                    <a:pt x="908" y="750"/>
                  </a:cubicBezTo>
                  <a:lnTo>
                    <a:pt x="910" y="891"/>
                  </a:lnTo>
                  <a:cubicBezTo>
                    <a:pt x="910" y="999"/>
                    <a:pt x="887" y="1086"/>
                    <a:pt x="840" y="1153"/>
                  </a:cubicBezTo>
                  <a:cubicBezTo>
                    <a:pt x="793" y="1221"/>
                    <a:pt x="755" y="1254"/>
                    <a:pt x="727" y="1254"/>
                  </a:cubicBezTo>
                  <a:cubicBezTo>
                    <a:pt x="700" y="1254"/>
                    <a:pt x="683" y="1223"/>
                    <a:pt x="674" y="1161"/>
                  </a:cubicBezTo>
                  <a:cubicBezTo>
                    <a:pt x="664" y="1096"/>
                    <a:pt x="653" y="1054"/>
                    <a:pt x="640" y="1035"/>
                  </a:cubicBezTo>
                  <a:cubicBezTo>
                    <a:pt x="627" y="1015"/>
                    <a:pt x="607" y="1006"/>
                    <a:pt x="582" y="1006"/>
                  </a:cubicBezTo>
                  <a:cubicBezTo>
                    <a:pt x="556" y="1006"/>
                    <a:pt x="511" y="1010"/>
                    <a:pt x="449" y="1019"/>
                  </a:cubicBezTo>
                  <a:cubicBezTo>
                    <a:pt x="386" y="1028"/>
                    <a:pt x="331" y="1032"/>
                    <a:pt x="284" y="1032"/>
                  </a:cubicBezTo>
                  <a:cubicBezTo>
                    <a:pt x="238" y="1032"/>
                    <a:pt x="211" y="1031"/>
                    <a:pt x="204" y="1028"/>
                  </a:cubicBezTo>
                  <a:cubicBezTo>
                    <a:pt x="201" y="1124"/>
                    <a:pt x="182" y="1171"/>
                    <a:pt x="147" y="1171"/>
                  </a:cubicBezTo>
                  <a:cubicBezTo>
                    <a:pt x="127" y="1171"/>
                    <a:pt x="107" y="1155"/>
                    <a:pt x="89" y="1121"/>
                  </a:cubicBezTo>
                  <a:cubicBezTo>
                    <a:pt x="70" y="1088"/>
                    <a:pt x="60" y="1049"/>
                    <a:pt x="60" y="1004"/>
                  </a:cubicBezTo>
                  <a:cubicBezTo>
                    <a:pt x="60" y="986"/>
                    <a:pt x="62" y="971"/>
                    <a:pt x="65" y="958"/>
                  </a:cubicBezTo>
                  <a:cubicBezTo>
                    <a:pt x="76" y="913"/>
                    <a:pt x="81" y="863"/>
                    <a:pt x="81" y="810"/>
                  </a:cubicBezTo>
                  <a:cubicBezTo>
                    <a:pt x="81" y="688"/>
                    <a:pt x="75" y="600"/>
                    <a:pt x="63" y="548"/>
                  </a:cubicBezTo>
                  <a:cubicBezTo>
                    <a:pt x="51" y="496"/>
                    <a:pt x="37" y="461"/>
                    <a:pt x="22" y="445"/>
                  </a:cubicBezTo>
                  <a:cubicBezTo>
                    <a:pt x="7" y="429"/>
                    <a:pt x="0" y="410"/>
                    <a:pt x="0" y="389"/>
                  </a:cubicBezTo>
                  <a:cubicBezTo>
                    <a:pt x="0" y="368"/>
                    <a:pt x="13" y="358"/>
                    <a:pt x="40" y="358"/>
                  </a:cubicBezTo>
                  <a:cubicBezTo>
                    <a:pt x="67" y="358"/>
                    <a:pt x="98" y="365"/>
                    <a:pt x="133" y="379"/>
                  </a:cubicBezTo>
                  <a:lnTo>
                    <a:pt x="240" y="367"/>
                  </a:lnTo>
                  <a:cubicBezTo>
                    <a:pt x="278" y="287"/>
                    <a:pt x="306" y="225"/>
                    <a:pt x="323" y="180"/>
                  </a:cubicBezTo>
                  <a:cubicBezTo>
                    <a:pt x="340" y="135"/>
                    <a:pt x="348" y="101"/>
                    <a:pt x="348" y="79"/>
                  </a:cubicBezTo>
                  <a:cubicBezTo>
                    <a:pt x="348" y="60"/>
                    <a:pt x="347" y="46"/>
                    <a:pt x="344" y="36"/>
                  </a:cubicBezTo>
                  <a:lnTo>
                    <a:pt x="344" y="34"/>
                  </a:lnTo>
                  <a:lnTo>
                    <a:pt x="357" y="30"/>
                  </a:lnTo>
                  <a:lnTo>
                    <a:pt x="433" y="1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930" y="3758"/>
              <a:ext cx="1612" cy="26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2" h="260">
                  <a:moveTo>
                    <a:pt x="1379" y="0"/>
                  </a:moveTo>
                  <a:cubicBezTo>
                    <a:pt x="1423" y="0"/>
                    <a:pt x="1472" y="14"/>
                    <a:pt x="1528" y="41"/>
                  </a:cubicBezTo>
                  <a:cubicBezTo>
                    <a:pt x="1584" y="69"/>
                    <a:pt x="1612" y="95"/>
                    <a:pt x="1612" y="121"/>
                  </a:cubicBezTo>
                  <a:cubicBezTo>
                    <a:pt x="1612" y="155"/>
                    <a:pt x="1581" y="172"/>
                    <a:pt x="1519" y="172"/>
                  </a:cubicBezTo>
                  <a:lnTo>
                    <a:pt x="1278" y="170"/>
                  </a:lnTo>
                  <a:cubicBezTo>
                    <a:pt x="1075" y="170"/>
                    <a:pt x="901" y="175"/>
                    <a:pt x="756" y="185"/>
                  </a:cubicBezTo>
                  <a:cubicBezTo>
                    <a:pt x="768" y="186"/>
                    <a:pt x="779" y="187"/>
                    <a:pt x="789" y="190"/>
                  </a:cubicBezTo>
                  <a:lnTo>
                    <a:pt x="798" y="192"/>
                  </a:lnTo>
                  <a:lnTo>
                    <a:pt x="748" y="192"/>
                  </a:lnTo>
                  <a:lnTo>
                    <a:pt x="662" y="205"/>
                  </a:lnTo>
                  <a:lnTo>
                    <a:pt x="662" y="204"/>
                  </a:lnTo>
                  <a:cubicBezTo>
                    <a:pt x="661" y="201"/>
                    <a:pt x="660" y="198"/>
                    <a:pt x="660" y="196"/>
                  </a:cubicBezTo>
                  <a:cubicBezTo>
                    <a:pt x="544" y="208"/>
                    <a:pt x="418" y="227"/>
                    <a:pt x="282" y="251"/>
                  </a:cubicBezTo>
                  <a:cubicBezTo>
                    <a:pt x="263" y="254"/>
                    <a:pt x="245" y="257"/>
                    <a:pt x="228" y="259"/>
                  </a:cubicBezTo>
                  <a:lnTo>
                    <a:pt x="215" y="260"/>
                  </a:lnTo>
                  <a:lnTo>
                    <a:pt x="204" y="253"/>
                  </a:lnTo>
                  <a:lnTo>
                    <a:pt x="106" y="253"/>
                  </a:lnTo>
                  <a:lnTo>
                    <a:pt x="97" y="250"/>
                  </a:lnTo>
                  <a:cubicBezTo>
                    <a:pt x="84" y="245"/>
                    <a:pt x="71" y="237"/>
                    <a:pt x="56" y="229"/>
                  </a:cubicBezTo>
                  <a:cubicBezTo>
                    <a:pt x="19" y="205"/>
                    <a:pt x="0" y="184"/>
                    <a:pt x="0" y="165"/>
                  </a:cubicBezTo>
                  <a:cubicBezTo>
                    <a:pt x="0" y="145"/>
                    <a:pt x="16" y="136"/>
                    <a:pt x="49" y="136"/>
                  </a:cubicBezTo>
                  <a:cubicBezTo>
                    <a:pt x="156" y="136"/>
                    <a:pt x="369" y="120"/>
                    <a:pt x="686" y="88"/>
                  </a:cubicBezTo>
                  <a:cubicBezTo>
                    <a:pt x="1003" y="56"/>
                    <a:pt x="1187" y="33"/>
                    <a:pt x="1238" y="20"/>
                  </a:cubicBezTo>
                  <a:cubicBezTo>
                    <a:pt x="1289" y="7"/>
                    <a:pt x="1336" y="0"/>
                    <a:pt x="1379" y="0"/>
                  </a:cubicBezTo>
                  <a:close/>
                </a:path>
              </a:pathLst>
            </a:custGeom>
            <a:solidFill>
              <a:srgbClr val="E8C5C4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3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9344025" cy="1616710"/>
            <a:chOff x="-861004" y="521722"/>
            <a:chExt cx="934402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850328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uó tiān tiān qì zěn me yàng？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昨天天气怎么样？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602344" y="2932280"/>
            <a:ext cx="9296400" cy="1616710"/>
            <a:chOff x="-241879" y="521722"/>
            <a:chExt cx="929640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4937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T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īng shuō nǐ qù gu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hōng guó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há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xiǎng qù ma？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听说你去过中国，还想去吗？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1602344" y="4631540"/>
            <a:ext cx="9296400" cy="1616710"/>
            <a:chOff x="-241879" y="521722"/>
            <a:chExt cx="929640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4937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zài 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ěi jīng de shāng diàn lǐ mǎi gu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dōng x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 ma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你在北京的商店里买过东西吗？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8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yīn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/>
              </a:r>
              <a:b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</a:b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阴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bāng zhù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帮助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lǚ yóu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旅游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49294" y="1826024"/>
            <a:ext cx="1763813" cy="958251"/>
            <a:chOff x="12199" y="1589"/>
            <a:chExt cx="3349" cy="181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99" y="1833"/>
              <a:ext cx="334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xīn nián</a:t>
              </a:r>
              <a:b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</a:b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新年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57724"/>
            <a:chOff x="12195" y="1589"/>
            <a:chExt cx="3536" cy="1818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832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piào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票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49215" y="1811419"/>
            <a:ext cx="1696927" cy="942447"/>
            <a:chOff x="12383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83" y="1960"/>
              <a:ext cx="3222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huǒ chē zhàn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火车站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312660" y="23844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598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9170035" y="237363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圆角矩形 44"/>
          <p:cNvSpPr/>
          <p:nvPr/>
        </p:nvSpPr>
        <p:spPr>
          <a:xfrm>
            <a:off x="989330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yīn</a:t>
            </a: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/>
            </a:r>
            <a:b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</a:b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bāng zhù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帮助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59698" y="1912382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lǚ yóu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旅游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43932" y="1939432"/>
            <a:ext cx="1862301" cy="8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piào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49215" y="2006862"/>
            <a:ext cx="1696927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huǒ chē zhàn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火车站</a:t>
            </a:r>
          </a:p>
        </p:txBody>
      </p:sp>
    </p:spTree>
    <p:extLst>
      <p:ext uri="{BB962C8B-B14F-4D97-AF65-F5344CB8AC3E}">
        <p14:creationId xmlns:p14="http://schemas.microsoft.com/office/powerpoint/2010/main" val="36389812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263775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圆角矩形 44"/>
          <p:cNvSpPr/>
          <p:nvPr/>
        </p:nvSpPr>
        <p:spPr>
          <a:xfrm>
            <a:off x="989330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yīn</a:t>
            </a: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/>
            </a:r>
            <a:b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</a:b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bāng zhù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帮助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59698" y="1912382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lǚ yóu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旅游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849215" y="2006862"/>
            <a:ext cx="1696927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huǒ chē zhàn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火车站</a:t>
            </a:r>
          </a:p>
        </p:txBody>
      </p:sp>
    </p:spTree>
    <p:extLst>
      <p:ext uri="{BB962C8B-B14F-4D97-AF65-F5344CB8AC3E}">
        <p14:creationId xmlns:p14="http://schemas.microsoft.com/office/powerpoint/2010/main" val="21260720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,&quot;width&quot;:12954.00033701799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36,&quot;width&quot;:565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51.8393234672305,&quot;width&quot;:2879.604178119846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2105</Words>
  <Application>Microsoft Office PowerPoint</Application>
  <PresentationFormat>Widescreen</PresentationFormat>
  <Paragraphs>307</Paragraphs>
  <Slides>39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Cherries Huynh</cp:lastModifiedBy>
  <cp:revision>3</cp:revision>
  <dcterms:created xsi:type="dcterms:W3CDTF">2022-11-02T15:35:01Z</dcterms:created>
  <dcterms:modified xsi:type="dcterms:W3CDTF">2022-11-04T17:32:36Z</dcterms:modified>
</cp:coreProperties>
</file>